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91584" r:id="rId1"/>
    <p:sldMasterId id="2147491585" r:id="rId2"/>
  </p:sldMasterIdLst>
  <p:notesMasterIdLst>
    <p:notesMasterId r:id="rId19"/>
  </p:notesMasterIdLst>
  <p:sldIdLst>
    <p:sldId id="256" r:id="rId3"/>
    <p:sldId id="257" r:id="rId4"/>
    <p:sldId id="258" r:id="rId5"/>
    <p:sldId id="284" r:id="rId6"/>
    <p:sldId id="286" r:id="rId7"/>
    <p:sldId id="287" r:id="rId8"/>
    <p:sldId id="268" r:id="rId9"/>
    <p:sldId id="289" r:id="rId10"/>
    <p:sldId id="291" r:id="rId11"/>
    <p:sldId id="293" r:id="rId12"/>
    <p:sldId id="292" r:id="rId13"/>
    <p:sldId id="294" r:id="rId14"/>
    <p:sldId id="295" r:id="rId15"/>
    <p:sldId id="288" r:id="rId16"/>
    <p:sldId id="290" r:id="rId17"/>
    <p:sldId id="296" r:id="rId18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SB 어그로 Light" panose="02020603020101020101" pitchFamily="18" charset="-127"/>
      <p:regular r:id="rId23"/>
    </p:embeddedFont>
    <p:embeddedFont>
      <p:font typeface="SB 어그로 Bold" panose="02020603020101020101" pitchFamily="18" charset="-127"/>
      <p:regular r:id="rId24"/>
    </p:embeddedFont>
    <p:embeddedFont>
      <p:font typeface="Gowun Dodum" pitchFamily="2" charset="-127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16">
          <p15:clr>
            <a:srgbClr val="747775"/>
          </p15:clr>
        </p15:guide>
        <p15:guide id="2" pos="28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BE8461-BB1F-40B6-8941-E03472A0042C}">
  <a:tblStyle styleId="{87BE8461-BB1F-40B6-8941-E03472A004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4" autoAdjust="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78" y="726"/>
      </p:cViewPr>
      <p:guideLst>
        <p:guide orient="horz" pos="1616"/>
        <p:guide pos="2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832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3f6155f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3f6155f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3f6155f6d_0_3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293" name="Google Shape;293;g133f6155f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3f6155f6d_0_3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293" name="Google Shape;293;g133f6155f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0" fmla="*/ 0 w 120001"/>
              <a:gd name="TY0" fmla="*/ 0 h 120001"/>
              <a:gd name="TX1" fmla="*/ 120000 w 120001"/>
              <a:gd name="TY1" fmla="*/ 0 h 120001"/>
              <a:gd name="TX2" fmla="*/ 120000 w 120001"/>
              <a:gd name="TY2" fmla="*/ 120000 h 120001"/>
              <a:gd name="TX3" fmla="*/ 0 w 120001"/>
              <a:gd name="TY3" fmla="*/ 120000 h 120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7035" cy="41154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>
            <a:spLocks/>
          </p:cNvSpPr>
          <p:nvPr/>
        </p:nvSpPr>
        <p:spPr>
          <a:xfrm>
            <a:off x="-2613660" y="-125730"/>
            <a:ext cx="5402580" cy="540258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710" y="-49530"/>
            <a:ext cx="7703185" cy="5243195"/>
            <a:chOff x="727710" y="-49530"/>
            <a:chExt cx="7703185" cy="5243195"/>
          </a:xfrm>
        </p:grpSpPr>
        <p:sp>
          <p:nvSpPr>
            <p:cNvPr id="71" name="Google Shape;71;p9"/>
            <p:cNvSpPr/>
            <p:nvPr/>
          </p:nvSpPr>
          <p:spPr>
            <a:xfrm>
              <a:off x="727710" y="533400"/>
              <a:ext cx="7703185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710" y="-49530"/>
              <a:ext cx="0" cy="58547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895" y="4608195"/>
              <a:ext cx="0" cy="58547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945" y="1021715"/>
            <a:ext cx="4295140" cy="20961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0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945" y="3117215"/>
            <a:ext cx="4295140" cy="10052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pic"/>
          </p:nvPr>
        </p:nvSpPr>
        <p:spPr>
          <a:xfrm>
            <a:off x="0" y="0"/>
            <a:ext cx="9145270" cy="5144770"/>
          </a:xfrm>
          <a:prstGeom prst="rect">
            <a:avLst/>
          </a:prstGeom>
          <a:noFill/>
          <a:ln>
            <a:noFill/>
            <a:prstDash/>
          </a:ln>
        </p:spPr>
      </p:sp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720090" y="4044950"/>
            <a:ext cx="7712075" cy="56451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>
            <a:spLocks/>
          </p:cNvSpPr>
          <p:nvPr/>
        </p:nvSpPr>
        <p:spPr>
          <a:xfrm>
            <a:off x="-3423285" y="0"/>
            <a:ext cx="5144770" cy="514477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81" name="Google Shape;81;p11"/>
          <p:cNvGrpSpPr/>
          <p:nvPr/>
        </p:nvGrpSpPr>
        <p:grpSpPr>
          <a:xfrm>
            <a:off x="727710" y="-382905"/>
            <a:ext cx="7703185" cy="5907405"/>
            <a:chOff x="727710" y="-382905"/>
            <a:chExt cx="7703185" cy="5907405"/>
          </a:xfrm>
        </p:grpSpPr>
        <p:sp>
          <p:nvSpPr>
            <p:cNvPr id="82" name="Google Shape;82;p11"/>
            <p:cNvSpPr/>
            <p:nvPr/>
          </p:nvSpPr>
          <p:spPr>
            <a:xfrm>
              <a:off x="727710" y="533400"/>
              <a:ext cx="7703185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Google Shape;83;p11"/>
            <p:cNvCxnSpPr/>
            <p:nvPr/>
          </p:nvCxnSpPr>
          <p:spPr>
            <a:xfrm>
              <a:off x="727710" y="4608195"/>
              <a:ext cx="0" cy="91630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11"/>
            <p:cNvCxnSpPr/>
            <p:nvPr/>
          </p:nvCxnSpPr>
          <p:spPr>
            <a:xfrm>
              <a:off x="8430895" y="-382905"/>
              <a:ext cx="0" cy="91630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5" name="Google Shape;85;p11"/>
          <p:cNvSpPr txBox="1">
            <a:spLocks noGrp="1"/>
          </p:cNvSpPr>
          <p:nvPr>
            <p:ph type="title" hasCustomPrompt="1"/>
          </p:nvPr>
        </p:nvSpPr>
        <p:spPr>
          <a:xfrm>
            <a:off x="2602865" y="1856105"/>
            <a:ext cx="5829300" cy="102552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900">
                <a:solidFill>
                  <a:schemeClr val="lt1"/>
                </a:solidFill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6" name="Google Shape;86;p11"/>
          <p:cNvSpPr txBox="1">
            <a:spLocks noGrp="1"/>
          </p:cNvSpPr>
          <p:nvPr>
            <p:ph type="subTitle" idx="1"/>
          </p:nvPr>
        </p:nvSpPr>
        <p:spPr>
          <a:xfrm>
            <a:off x="2602865" y="2880360"/>
            <a:ext cx="5829300" cy="40640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>
            <a:spLocks/>
          </p:cNvSpPr>
          <p:nvPr/>
        </p:nvSpPr>
        <p:spPr>
          <a:xfrm>
            <a:off x="-94170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3045"/>
            <a:ext cx="9189085" cy="4684395"/>
            <a:chOff x="-19050" y="233045"/>
            <a:chExt cx="9189085" cy="4684395"/>
          </a:xfrm>
        </p:grpSpPr>
        <p:sp>
          <p:nvSpPr>
            <p:cNvPr id="91" name="Google Shape;91;p13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0955" y="4917440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66294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788670" y="2105660"/>
            <a:ext cx="2306955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788670" y="3772535"/>
            <a:ext cx="2306955" cy="574040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418205" y="3772535"/>
            <a:ext cx="2306955" cy="574040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418205" y="2105660"/>
            <a:ext cx="2306955" cy="574040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919480" y="1319530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3509010" y="2977515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919480" y="2977515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8" hasCustomPrompt="1"/>
          </p:nvPr>
        </p:nvSpPr>
        <p:spPr>
          <a:xfrm>
            <a:off x="3528060" y="1319530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9"/>
          </p:nvPr>
        </p:nvSpPr>
        <p:spPr>
          <a:xfrm>
            <a:off x="6048375" y="3772535"/>
            <a:ext cx="2306955" cy="574040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3"/>
          </p:nvPr>
        </p:nvSpPr>
        <p:spPr>
          <a:xfrm>
            <a:off x="6048375" y="2105660"/>
            <a:ext cx="2306955" cy="574040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6137275" y="2977515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6137275" y="1319530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100">
                <a:solidFill>
                  <a:schemeClr val="lt1"/>
                </a:solidFill>
              </a:defRPr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6"/>
          </p:nvPr>
        </p:nvSpPr>
        <p:spPr>
          <a:xfrm>
            <a:off x="788670" y="184848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7"/>
          </p:nvPr>
        </p:nvSpPr>
        <p:spPr>
          <a:xfrm>
            <a:off x="788670" y="350329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8"/>
          </p:nvPr>
        </p:nvSpPr>
        <p:spPr>
          <a:xfrm>
            <a:off x="3418205" y="350329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9"/>
          </p:nvPr>
        </p:nvSpPr>
        <p:spPr>
          <a:xfrm>
            <a:off x="3418205" y="184848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0"/>
          </p:nvPr>
        </p:nvSpPr>
        <p:spPr>
          <a:xfrm>
            <a:off x="6048375" y="350329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21"/>
          </p:nvPr>
        </p:nvSpPr>
        <p:spPr>
          <a:xfrm>
            <a:off x="6048375" y="1848485"/>
            <a:ext cx="2306955" cy="38671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>
            <a:spLocks/>
          </p:cNvSpPr>
          <p:nvPr/>
        </p:nvSpPr>
        <p:spPr>
          <a:xfrm>
            <a:off x="-2125345" y="3018790"/>
            <a:ext cx="4244340" cy="424434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15" name="Google Shape;115;p14"/>
          <p:cNvGrpSpPr/>
          <p:nvPr/>
        </p:nvGrpSpPr>
        <p:grpSpPr>
          <a:xfrm>
            <a:off x="727710" y="-29210"/>
            <a:ext cx="8550275" cy="4638040"/>
            <a:chOff x="727710" y="-29210"/>
            <a:chExt cx="8550275" cy="4638040"/>
          </a:xfrm>
        </p:grpSpPr>
        <p:sp>
          <p:nvSpPr>
            <p:cNvPr id="116" name="Google Shape;116;p14"/>
            <p:cNvSpPr/>
            <p:nvPr/>
          </p:nvSpPr>
          <p:spPr>
            <a:xfrm>
              <a:off x="727710" y="533400"/>
              <a:ext cx="7703185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7" name="Google Shape;117;p14"/>
            <p:cNvCxnSpPr/>
            <p:nvPr/>
          </p:nvCxnSpPr>
          <p:spPr>
            <a:xfrm rot="10800000">
              <a:off x="727710" y="-29210"/>
              <a:ext cx="0" cy="56261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4"/>
            <p:cNvCxnSpPr/>
            <p:nvPr/>
          </p:nvCxnSpPr>
          <p:spPr>
            <a:xfrm>
              <a:off x="8430895" y="4608830"/>
              <a:ext cx="84709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2212340" y="2464435"/>
            <a:ext cx="5915025" cy="53340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2212340" y="838200"/>
            <a:ext cx="5915025" cy="16275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5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>
            <a:spLocks/>
          </p:cNvSpPr>
          <p:nvPr/>
        </p:nvSpPr>
        <p:spPr>
          <a:xfrm>
            <a:off x="355282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23" name="Google Shape;123;p15"/>
          <p:cNvGrpSpPr/>
          <p:nvPr/>
        </p:nvGrpSpPr>
        <p:grpSpPr>
          <a:xfrm>
            <a:off x="-50165" y="233045"/>
            <a:ext cx="8961755" cy="4684395"/>
            <a:chOff x="-50165" y="233045"/>
            <a:chExt cx="8961755" cy="4684395"/>
          </a:xfrm>
        </p:grpSpPr>
        <p:sp>
          <p:nvSpPr>
            <p:cNvPr id="124" name="Google Shape;124;p15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" name="Google Shape;125;p15"/>
            <p:cNvCxnSpPr/>
            <p:nvPr/>
          </p:nvCxnSpPr>
          <p:spPr>
            <a:xfrm rot="10800000">
              <a:off x="-5016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>
            <a:off x="720090" y="1203960"/>
            <a:ext cx="3199765" cy="150368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"/>
          </p:nvPr>
        </p:nvSpPr>
        <p:spPr>
          <a:xfrm>
            <a:off x="720090" y="2706370"/>
            <a:ext cx="3199765" cy="1463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pic"/>
          </p:nvPr>
        </p:nvSpPr>
        <p:spPr>
          <a:xfrm>
            <a:off x="4493895" y="0"/>
            <a:ext cx="4651375" cy="5144770"/>
          </a:xfrm>
          <a:prstGeom prst="rect">
            <a:avLst/>
          </a:prstGeom>
          <a:noFill/>
          <a:ln w="19050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>
            <a:spLocks/>
          </p:cNvSpPr>
          <p:nvPr/>
        </p:nvSpPr>
        <p:spPr>
          <a:xfrm>
            <a:off x="-923290" y="-94551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-19050" y="233045"/>
            <a:ext cx="9176385" cy="4684395"/>
            <a:chOff x="-19050" y="233045"/>
            <a:chExt cx="9176385" cy="4684395"/>
          </a:xfrm>
        </p:grpSpPr>
        <p:sp>
          <p:nvSpPr>
            <p:cNvPr id="132" name="Google Shape;132;p16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3" name="Google Shape;133;p16"/>
            <p:cNvCxnSpPr/>
            <p:nvPr/>
          </p:nvCxnSpPr>
          <p:spPr>
            <a:xfrm rot="10800000">
              <a:off x="-19050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6"/>
            <p:cNvCxnSpPr/>
            <p:nvPr/>
          </p:nvCxnSpPr>
          <p:spPr>
            <a:xfrm>
              <a:off x="8917305" y="4917440"/>
              <a:ext cx="23939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5" name="Google Shape;135;p16"/>
          <p:cNvSpPr txBox="1">
            <a:spLocks noGrp="1"/>
          </p:cNvSpPr>
          <p:nvPr>
            <p:ph type="title"/>
          </p:nvPr>
        </p:nvSpPr>
        <p:spPr>
          <a:xfrm>
            <a:off x="878840" y="1532890"/>
            <a:ext cx="3026410" cy="64325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878840" y="2175510"/>
            <a:ext cx="3026410" cy="121285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>
            <a:spLocks/>
          </p:cNvSpPr>
          <p:nvPr/>
        </p:nvSpPr>
        <p:spPr>
          <a:xfrm>
            <a:off x="8240395" y="4204335"/>
            <a:ext cx="1861820" cy="186182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grpSp>
        <p:nvGrpSpPr>
          <p:cNvPr id="139" name="Google Shape;139;p17"/>
          <p:cNvGrpSpPr/>
          <p:nvPr/>
        </p:nvGrpSpPr>
        <p:grpSpPr>
          <a:xfrm>
            <a:off x="232410" y="233045"/>
            <a:ext cx="8937625" cy="4932680"/>
            <a:chOff x="232410" y="233045"/>
            <a:chExt cx="8937625" cy="4932680"/>
          </a:xfrm>
        </p:grpSpPr>
        <p:sp>
          <p:nvSpPr>
            <p:cNvPr id="140" name="Google Shape;140;p17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1" name="Google Shape;141;p17"/>
            <p:cNvCxnSpPr/>
            <p:nvPr/>
          </p:nvCxnSpPr>
          <p:spPr>
            <a:xfrm rot="10800000">
              <a:off x="8910955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7"/>
            <p:cNvCxnSpPr/>
            <p:nvPr/>
          </p:nvCxnSpPr>
          <p:spPr>
            <a:xfrm>
              <a:off x="233680" y="4912995"/>
              <a:ext cx="0" cy="25273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3" name="Google Shape;143;p17"/>
          <p:cNvSpPr txBox="1">
            <a:spLocks noGrp="1"/>
          </p:cNvSpPr>
          <p:nvPr>
            <p:ph type="title"/>
          </p:nvPr>
        </p:nvSpPr>
        <p:spPr>
          <a:xfrm>
            <a:off x="722630" y="445135"/>
            <a:ext cx="7708900" cy="5734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2pPr>
            <a:lvl3pPr marL="0" lvl="2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3pPr>
            <a:lvl4pPr marL="0" lvl="3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4pPr>
            <a:lvl5pPr marL="0" lvl="4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5pPr>
            <a:lvl6pPr marL="0" lvl="5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6pPr>
            <a:lvl7pPr marL="0" lvl="6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7pPr>
            <a:lvl8pPr marL="0" lvl="7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8pPr>
            <a:lvl9pPr marL="0" lvl="8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1"/>
          </p:nvPr>
        </p:nvSpPr>
        <p:spPr>
          <a:xfrm>
            <a:off x="713105" y="1017905"/>
            <a:ext cx="7718425" cy="89027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>
            <a:spLocks/>
          </p:cNvSpPr>
          <p:nvPr/>
        </p:nvSpPr>
        <p:spPr>
          <a:xfrm>
            <a:off x="7069455" y="3282950"/>
            <a:ext cx="3702050" cy="370205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grpSp>
        <p:nvGrpSpPr>
          <p:cNvPr id="147" name="Google Shape;147;p18"/>
          <p:cNvGrpSpPr/>
          <p:nvPr/>
        </p:nvGrpSpPr>
        <p:grpSpPr>
          <a:xfrm>
            <a:off x="-19050" y="233045"/>
            <a:ext cx="8930005" cy="5117465"/>
            <a:chOff x="-19050" y="233045"/>
            <a:chExt cx="8930005" cy="5117465"/>
          </a:xfrm>
        </p:grpSpPr>
        <p:sp>
          <p:nvSpPr>
            <p:cNvPr id="148" name="Google Shape;148;p18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9" name="Google Shape;149;p18"/>
            <p:cNvCxnSpPr/>
            <p:nvPr/>
          </p:nvCxnSpPr>
          <p:spPr>
            <a:xfrm rot="10800000">
              <a:off x="-19050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8"/>
            <p:cNvCxnSpPr/>
            <p:nvPr/>
          </p:nvCxnSpPr>
          <p:spPr>
            <a:xfrm rot="10800000">
              <a:off x="8910955" y="4917440"/>
              <a:ext cx="0" cy="43307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Google Shape;151;p18"/>
          <p:cNvSpPr txBox="1">
            <a:spLocks noGrp="1"/>
          </p:cNvSpPr>
          <p:nvPr>
            <p:ph type="title"/>
          </p:nvPr>
        </p:nvSpPr>
        <p:spPr>
          <a:xfrm>
            <a:off x="722630" y="445135"/>
            <a:ext cx="7708900" cy="5734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1"/>
          </p:nvPr>
        </p:nvSpPr>
        <p:spPr>
          <a:xfrm>
            <a:off x="713105" y="1421765"/>
            <a:ext cx="5946140" cy="260159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>
            <a:spLocks noGrp="1"/>
          </p:cNvSpPr>
          <p:nvPr>
            <p:ph type="title"/>
          </p:nvPr>
        </p:nvSpPr>
        <p:spPr>
          <a:xfrm>
            <a:off x="716915" y="511175"/>
            <a:ext cx="7710805" cy="4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>
            <a:spLocks/>
          </p:cNvSpPr>
          <p:nvPr/>
        </p:nvSpPr>
        <p:spPr>
          <a:xfrm>
            <a:off x="824039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55" name="Google Shape;155;p19"/>
          <p:cNvGrpSpPr/>
          <p:nvPr/>
        </p:nvGrpSpPr>
        <p:grpSpPr>
          <a:xfrm>
            <a:off x="232410" y="233045"/>
            <a:ext cx="8988425" cy="4999990"/>
            <a:chOff x="232410" y="233045"/>
            <a:chExt cx="8988425" cy="4999990"/>
          </a:xfrm>
        </p:grpSpPr>
        <p:sp>
          <p:nvSpPr>
            <p:cNvPr id="156" name="Google Shape;156;p19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7" name="Google Shape;157;p19"/>
            <p:cNvCxnSpPr/>
            <p:nvPr/>
          </p:nvCxnSpPr>
          <p:spPr>
            <a:xfrm rot="10800000">
              <a:off x="891095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9"/>
            <p:cNvCxnSpPr/>
            <p:nvPr/>
          </p:nvCxnSpPr>
          <p:spPr>
            <a:xfrm>
              <a:off x="233680" y="4917440"/>
              <a:ext cx="0" cy="31559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1"/>
          </p:nvPr>
        </p:nvSpPr>
        <p:spPr>
          <a:xfrm>
            <a:off x="977900" y="2513965"/>
            <a:ext cx="2243455" cy="9963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2"/>
          </p:nvPr>
        </p:nvSpPr>
        <p:spPr>
          <a:xfrm>
            <a:off x="3450590" y="2513965"/>
            <a:ext cx="2243455" cy="99631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3"/>
          </p:nvPr>
        </p:nvSpPr>
        <p:spPr>
          <a:xfrm>
            <a:off x="5923915" y="2513965"/>
            <a:ext cx="2243455" cy="99631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4"/>
          </p:nvPr>
        </p:nvSpPr>
        <p:spPr>
          <a:xfrm>
            <a:off x="977900" y="2285365"/>
            <a:ext cx="2243455" cy="367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5"/>
          </p:nvPr>
        </p:nvSpPr>
        <p:spPr>
          <a:xfrm>
            <a:off x="3450590" y="2285365"/>
            <a:ext cx="2243455" cy="367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6"/>
          </p:nvPr>
        </p:nvSpPr>
        <p:spPr>
          <a:xfrm>
            <a:off x="5923915" y="2285365"/>
            <a:ext cx="2243455" cy="367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>
            <a:spLocks/>
          </p:cNvSpPr>
          <p:nvPr/>
        </p:nvSpPr>
        <p:spPr>
          <a:xfrm>
            <a:off x="8141970" y="-886460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635" y="1466850"/>
            <a:ext cx="939800" cy="2326640"/>
            <a:chOff x="-635" y="1466850"/>
            <a:chExt cx="939800" cy="2326640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635" y="1466850"/>
              <a:ext cx="9398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635" y="2668270"/>
              <a:ext cx="9398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635" y="3793490"/>
              <a:ext cx="9398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410" y="233045"/>
            <a:ext cx="8988425" cy="4999990"/>
            <a:chOff x="232410" y="233045"/>
            <a:chExt cx="8988425" cy="4999990"/>
          </a:xfrm>
        </p:grpSpPr>
        <p:sp>
          <p:nvSpPr>
            <p:cNvPr id="173" name="Google Shape;173;p20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095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680" y="4917440"/>
              <a:ext cx="0" cy="31559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105" y="445135"/>
            <a:ext cx="7712075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731010" y="1640840"/>
            <a:ext cx="6614160" cy="53149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1731010" y="2800350"/>
            <a:ext cx="6614160" cy="52895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1731010" y="3957320"/>
            <a:ext cx="6614160" cy="52895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1731010" y="1241425"/>
            <a:ext cx="6614160" cy="53149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1731010" y="2395220"/>
            <a:ext cx="6614160" cy="52895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1731010" y="3547110"/>
            <a:ext cx="6614160" cy="52895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>
            <a:spLocks/>
          </p:cNvSpPr>
          <p:nvPr/>
        </p:nvSpPr>
        <p:spPr>
          <a:xfrm>
            <a:off x="8240395" y="-92646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85" name="Google Shape;185;p21"/>
          <p:cNvGrpSpPr/>
          <p:nvPr/>
        </p:nvGrpSpPr>
        <p:grpSpPr>
          <a:xfrm>
            <a:off x="232410" y="-60325"/>
            <a:ext cx="9070340" cy="4977130"/>
            <a:chOff x="232410" y="-60325"/>
            <a:chExt cx="9070340" cy="4977130"/>
          </a:xfrm>
        </p:grpSpPr>
        <p:sp>
          <p:nvSpPr>
            <p:cNvPr id="186" name="Google Shape;186;p21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7" name="Google Shape;187;p21"/>
            <p:cNvCxnSpPr/>
            <p:nvPr/>
          </p:nvCxnSpPr>
          <p:spPr>
            <a:xfrm rot="10800000">
              <a:off x="232410" y="-60325"/>
              <a:ext cx="0" cy="29654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21"/>
            <p:cNvCxnSpPr/>
            <p:nvPr/>
          </p:nvCxnSpPr>
          <p:spPr>
            <a:xfrm>
              <a:off x="8904605" y="4917440"/>
              <a:ext cx="39751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subTitle" idx="1"/>
          </p:nvPr>
        </p:nvSpPr>
        <p:spPr>
          <a:xfrm>
            <a:off x="2032635" y="1565910"/>
            <a:ext cx="4878070" cy="52895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1" name="Google Shape;191;p21"/>
          <p:cNvSpPr txBox="1">
            <a:spLocks noGrp="1"/>
          </p:cNvSpPr>
          <p:nvPr>
            <p:ph type="subTitle" idx="2"/>
          </p:nvPr>
        </p:nvSpPr>
        <p:spPr>
          <a:xfrm>
            <a:off x="2642235" y="2723515"/>
            <a:ext cx="4878070" cy="52895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subTitle" idx="3"/>
          </p:nvPr>
        </p:nvSpPr>
        <p:spPr>
          <a:xfrm>
            <a:off x="3251835" y="3881755"/>
            <a:ext cx="4878070" cy="52895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subTitle" idx="4"/>
          </p:nvPr>
        </p:nvSpPr>
        <p:spPr>
          <a:xfrm>
            <a:off x="2032635" y="1253490"/>
            <a:ext cx="4878070" cy="42862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subTitle" idx="5"/>
          </p:nvPr>
        </p:nvSpPr>
        <p:spPr>
          <a:xfrm>
            <a:off x="2642235" y="2412365"/>
            <a:ext cx="4878070" cy="42862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6"/>
          </p:nvPr>
        </p:nvSpPr>
        <p:spPr>
          <a:xfrm>
            <a:off x="3251835" y="3571240"/>
            <a:ext cx="4878070" cy="42862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>
            <a:spLocks/>
          </p:cNvSpPr>
          <p:nvPr/>
        </p:nvSpPr>
        <p:spPr>
          <a:xfrm>
            <a:off x="8141970" y="-886460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98" name="Google Shape;198;p22"/>
          <p:cNvGrpSpPr/>
          <p:nvPr/>
        </p:nvGrpSpPr>
        <p:grpSpPr>
          <a:xfrm>
            <a:off x="-19050" y="233045"/>
            <a:ext cx="9189085" cy="4684395"/>
            <a:chOff x="-19050" y="233045"/>
            <a:chExt cx="9189085" cy="4684395"/>
          </a:xfrm>
        </p:grpSpPr>
        <p:sp>
          <p:nvSpPr>
            <p:cNvPr id="199" name="Google Shape;199;p22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0" name="Google Shape;200;p22"/>
            <p:cNvCxnSpPr/>
            <p:nvPr/>
          </p:nvCxnSpPr>
          <p:spPr>
            <a:xfrm rot="10800000">
              <a:off x="-19050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22"/>
            <p:cNvCxnSpPr/>
            <p:nvPr/>
          </p:nvCxnSpPr>
          <p:spPr>
            <a:xfrm rot="10800000">
              <a:off x="8910955" y="4917440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ubTitle" idx="1"/>
          </p:nvPr>
        </p:nvSpPr>
        <p:spPr>
          <a:xfrm>
            <a:off x="1762760" y="1752600"/>
            <a:ext cx="2688590" cy="91249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2"/>
          </p:nvPr>
        </p:nvSpPr>
        <p:spPr>
          <a:xfrm>
            <a:off x="5132705" y="1752600"/>
            <a:ext cx="2688590" cy="91249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3"/>
          </p:nvPr>
        </p:nvSpPr>
        <p:spPr>
          <a:xfrm>
            <a:off x="1762760" y="3336925"/>
            <a:ext cx="2688590" cy="91249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5132705" y="3336925"/>
            <a:ext cx="2688590" cy="91249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5"/>
          </p:nvPr>
        </p:nvSpPr>
        <p:spPr>
          <a:xfrm>
            <a:off x="1762760" y="1524000"/>
            <a:ext cx="2688590" cy="35623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6"/>
          </p:nvPr>
        </p:nvSpPr>
        <p:spPr>
          <a:xfrm>
            <a:off x="5132705" y="1524000"/>
            <a:ext cx="2688590" cy="35623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7"/>
          </p:nvPr>
        </p:nvSpPr>
        <p:spPr>
          <a:xfrm>
            <a:off x="1762760" y="3091815"/>
            <a:ext cx="2688590" cy="35623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8"/>
          </p:nvPr>
        </p:nvSpPr>
        <p:spPr>
          <a:xfrm>
            <a:off x="5132705" y="3091815"/>
            <a:ext cx="2688590" cy="35623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>
            <a:spLocks/>
          </p:cNvSpPr>
          <p:nvPr/>
        </p:nvSpPr>
        <p:spPr>
          <a:xfrm>
            <a:off x="8141970" y="-886460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13" name="Google Shape;213;p23"/>
          <p:cNvGrpSpPr/>
          <p:nvPr/>
        </p:nvGrpSpPr>
        <p:grpSpPr>
          <a:xfrm>
            <a:off x="232410" y="233045"/>
            <a:ext cx="8988425" cy="4999990"/>
            <a:chOff x="232410" y="233045"/>
            <a:chExt cx="8988425" cy="4999990"/>
          </a:xfrm>
        </p:grpSpPr>
        <p:sp>
          <p:nvSpPr>
            <p:cNvPr id="214" name="Google Shape;214;p23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5" name="Google Shape;215;p23"/>
            <p:cNvCxnSpPr/>
            <p:nvPr/>
          </p:nvCxnSpPr>
          <p:spPr>
            <a:xfrm rot="10800000">
              <a:off x="891095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23"/>
            <p:cNvCxnSpPr/>
            <p:nvPr/>
          </p:nvCxnSpPr>
          <p:spPr>
            <a:xfrm>
              <a:off x="233680" y="4917440"/>
              <a:ext cx="0" cy="31559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7" name="Google Shape;217;p23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18" name="Google Shape;218;p23"/>
          <p:cNvSpPr txBox="1">
            <a:spLocks noGrp="1"/>
          </p:cNvSpPr>
          <p:nvPr>
            <p:ph type="subTitle" idx="1"/>
          </p:nvPr>
        </p:nvSpPr>
        <p:spPr>
          <a:xfrm>
            <a:off x="874395" y="2145665"/>
            <a:ext cx="2200910" cy="6369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2"/>
          </p:nvPr>
        </p:nvSpPr>
        <p:spPr>
          <a:xfrm>
            <a:off x="3319780" y="2145665"/>
            <a:ext cx="2200910" cy="63690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3"/>
          </p:nvPr>
        </p:nvSpPr>
        <p:spPr>
          <a:xfrm>
            <a:off x="874395" y="3636010"/>
            <a:ext cx="2200910" cy="63690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4"/>
          </p:nvPr>
        </p:nvSpPr>
        <p:spPr>
          <a:xfrm>
            <a:off x="3319780" y="3636010"/>
            <a:ext cx="2200910" cy="63690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2" name="Google Shape;222;p23"/>
          <p:cNvSpPr txBox="1">
            <a:spLocks noGrp="1"/>
          </p:cNvSpPr>
          <p:nvPr>
            <p:ph type="subTitle" idx="5"/>
          </p:nvPr>
        </p:nvSpPr>
        <p:spPr>
          <a:xfrm>
            <a:off x="5765165" y="2145665"/>
            <a:ext cx="2200910" cy="63690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3" name="Google Shape;223;p23"/>
          <p:cNvSpPr txBox="1">
            <a:spLocks noGrp="1"/>
          </p:cNvSpPr>
          <p:nvPr>
            <p:ph type="subTitle" idx="6"/>
          </p:nvPr>
        </p:nvSpPr>
        <p:spPr>
          <a:xfrm>
            <a:off x="5765165" y="3636010"/>
            <a:ext cx="2200910" cy="63690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subTitle" idx="7"/>
          </p:nvPr>
        </p:nvSpPr>
        <p:spPr>
          <a:xfrm>
            <a:off x="872490" y="176911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8"/>
          </p:nvPr>
        </p:nvSpPr>
        <p:spPr>
          <a:xfrm>
            <a:off x="3317875" y="176911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subTitle" idx="9"/>
          </p:nvPr>
        </p:nvSpPr>
        <p:spPr>
          <a:xfrm>
            <a:off x="5763895" y="176911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13"/>
          </p:nvPr>
        </p:nvSpPr>
        <p:spPr>
          <a:xfrm>
            <a:off x="872490" y="325882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14"/>
          </p:nvPr>
        </p:nvSpPr>
        <p:spPr>
          <a:xfrm>
            <a:off x="3317875" y="325882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5"/>
          </p:nvPr>
        </p:nvSpPr>
        <p:spPr>
          <a:xfrm>
            <a:off x="5763895" y="3258820"/>
            <a:ext cx="2204720" cy="494030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solidFill>
                  <a:schemeClr val="dk1"/>
                </a:solidFill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>
            <a:spLocks/>
          </p:cNvSpPr>
          <p:nvPr/>
        </p:nvSpPr>
        <p:spPr>
          <a:xfrm>
            <a:off x="6309360" y="2486660"/>
            <a:ext cx="4244340" cy="424434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32" name="Google Shape;232;p24"/>
          <p:cNvGrpSpPr/>
          <p:nvPr/>
        </p:nvGrpSpPr>
        <p:grpSpPr>
          <a:xfrm>
            <a:off x="-69215" y="539750"/>
            <a:ext cx="9455785" cy="4069080"/>
            <a:chOff x="-69215" y="539750"/>
            <a:chExt cx="9455785" cy="4069080"/>
          </a:xfrm>
        </p:grpSpPr>
        <p:grpSp>
          <p:nvGrpSpPr>
            <p:cNvPr id="233" name="Google Shape;233;p24"/>
            <p:cNvGrpSpPr/>
            <p:nvPr/>
          </p:nvGrpSpPr>
          <p:grpSpPr>
            <a:xfrm>
              <a:off x="713105" y="539750"/>
              <a:ext cx="8672830" cy="4069080"/>
              <a:chOff x="713105" y="539750"/>
              <a:chExt cx="8672830" cy="4069080"/>
            </a:xfrm>
          </p:grpSpPr>
          <p:sp>
            <p:nvSpPr>
              <p:cNvPr id="234" name="Google Shape;234;p24"/>
              <p:cNvSpPr/>
              <p:nvPr/>
            </p:nvSpPr>
            <p:spPr>
              <a:xfrm>
                <a:off x="713105" y="539750"/>
                <a:ext cx="7717790" cy="406908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5" name="Google Shape;235;p24"/>
              <p:cNvCxnSpPr/>
              <p:nvPr/>
            </p:nvCxnSpPr>
            <p:spPr>
              <a:xfrm>
                <a:off x="8407400" y="4608830"/>
                <a:ext cx="978535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36" name="Google Shape;236;p24"/>
            <p:cNvCxnSpPr/>
            <p:nvPr/>
          </p:nvCxnSpPr>
          <p:spPr>
            <a:xfrm rot="10800000">
              <a:off x="-69215" y="539750"/>
              <a:ext cx="78930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7" name="Google Shape;237;p24"/>
          <p:cNvSpPr txBox="1">
            <a:spLocks noGrp="1"/>
          </p:cNvSpPr>
          <p:nvPr>
            <p:ph type="title" hasCustomPrompt="1"/>
          </p:nvPr>
        </p:nvSpPr>
        <p:spPr>
          <a:xfrm>
            <a:off x="707390" y="539750"/>
            <a:ext cx="4052570" cy="77025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700">
                <a:solidFill>
                  <a:schemeClr val="lt1"/>
                </a:solidFill>
              </a:defRPr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238" name="Google Shape;238;p24"/>
          <p:cNvSpPr txBox="1">
            <a:spLocks noGrp="1"/>
          </p:cNvSpPr>
          <p:nvPr>
            <p:ph type="subTitle" idx="1"/>
          </p:nvPr>
        </p:nvSpPr>
        <p:spPr>
          <a:xfrm>
            <a:off x="707390" y="1308100"/>
            <a:ext cx="4052570" cy="4121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title" idx="2" hasCustomPrompt="1"/>
          </p:nvPr>
        </p:nvSpPr>
        <p:spPr>
          <a:xfrm>
            <a:off x="707390" y="1901190"/>
            <a:ext cx="4052570" cy="77025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700">
                <a:solidFill>
                  <a:schemeClr val="lt1"/>
                </a:solidFill>
              </a:defRPr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240" name="Google Shape;240;p24"/>
          <p:cNvSpPr txBox="1">
            <a:spLocks noGrp="1"/>
          </p:cNvSpPr>
          <p:nvPr>
            <p:ph type="subTitle" idx="3"/>
          </p:nvPr>
        </p:nvSpPr>
        <p:spPr>
          <a:xfrm>
            <a:off x="707390" y="2670175"/>
            <a:ext cx="4052570" cy="41211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title" idx="4" hasCustomPrompt="1"/>
          </p:nvPr>
        </p:nvSpPr>
        <p:spPr>
          <a:xfrm>
            <a:off x="707390" y="3263265"/>
            <a:ext cx="4052570" cy="77025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700">
                <a:solidFill>
                  <a:schemeClr val="lt1"/>
                </a:solidFill>
              </a:defRPr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solidFill>
                  <a:schemeClr val="lt1"/>
                </a:solidFill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5"/>
          </p:nvPr>
        </p:nvSpPr>
        <p:spPr>
          <a:xfrm>
            <a:off x="707390" y="4032250"/>
            <a:ext cx="4052570" cy="41211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>
            <a:spLocks/>
          </p:cNvSpPr>
          <p:nvPr/>
        </p:nvSpPr>
        <p:spPr>
          <a:xfrm>
            <a:off x="8240395" y="-92646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45" name="Google Shape;245;p25"/>
          <p:cNvGrpSpPr/>
          <p:nvPr/>
        </p:nvGrpSpPr>
        <p:grpSpPr>
          <a:xfrm>
            <a:off x="-19050" y="233045"/>
            <a:ext cx="9189085" cy="4684395"/>
            <a:chOff x="-19050" y="233045"/>
            <a:chExt cx="9189085" cy="4684395"/>
          </a:xfrm>
        </p:grpSpPr>
        <p:sp>
          <p:nvSpPr>
            <p:cNvPr id="246" name="Google Shape;246;p25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7" name="Google Shape;247;p25"/>
            <p:cNvCxnSpPr/>
            <p:nvPr/>
          </p:nvCxnSpPr>
          <p:spPr>
            <a:xfrm rot="10800000">
              <a:off x="-19050" y="4917440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5"/>
            <p:cNvCxnSpPr/>
            <p:nvPr/>
          </p:nvCxnSpPr>
          <p:spPr>
            <a:xfrm rot="10800000">
              <a:off x="8910955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9" name="Google Shape;249;p25"/>
          <p:cNvSpPr txBox="1">
            <a:spLocks noGrp="1"/>
          </p:cNvSpPr>
          <p:nvPr>
            <p:ph type="title"/>
          </p:nvPr>
        </p:nvSpPr>
        <p:spPr>
          <a:xfrm>
            <a:off x="722630" y="445135"/>
            <a:ext cx="7709535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>
            <a:spLocks/>
          </p:cNvSpPr>
          <p:nvPr/>
        </p:nvSpPr>
        <p:spPr>
          <a:xfrm>
            <a:off x="-924560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52" name="Google Shape;252;p26"/>
          <p:cNvGrpSpPr/>
          <p:nvPr/>
        </p:nvGrpSpPr>
        <p:grpSpPr>
          <a:xfrm>
            <a:off x="232410" y="233045"/>
            <a:ext cx="8988425" cy="4964430"/>
            <a:chOff x="232410" y="233045"/>
            <a:chExt cx="8988425" cy="4964430"/>
          </a:xfrm>
        </p:grpSpPr>
        <p:sp>
          <p:nvSpPr>
            <p:cNvPr id="253" name="Google Shape;253;p26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4" name="Google Shape;254;p26"/>
            <p:cNvCxnSpPr/>
            <p:nvPr/>
          </p:nvCxnSpPr>
          <p:spPr>
            <a:xfrm rot="10800000">
              <a:off x="891095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26"/>
            <p:cNvCxnSpPr/>
            <p:nvPr/>
          </p:nvCxnSpPr>
          <p:spPr>
            <a:xfrm rot="10800000">
              <a:off x="232410" y="4890770"/>
              <a:ext cx="0" cy="30670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6" name="Google Shape;256;p26"/>
          <p:cNvSpPr txBox="1">
            <a:spLocks noGrp="1"/>
          </p:cNvSpPr>
          <p:nvPr>
            <p:ph type="title"/>
          </p:nvPr>
        </p:nvSpPr>
        <p:spPr>
          <a:xfrm>
            <a:off x="722630" y="445135"/>
            <a:ext cx="7709535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Lato" charset="0"/>
                <a:ea typeface="Lato" charset="0"/>
                <a:cs typeface="Lato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>
            <a:spLocks/>
          </p:cNvSpPr>
          <p:nvPr/>
        </p:nvSpPr>
        <p:spPr>
          <a:xfrm>
            <a:off x="8240395" y="4204335"/>
            <a:ext cx="1861820" cy="186182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410" y="-49530"/>
            <a:ext cx="8679180" cy="5250815"/>
            <a:chOff x="232410" y="-49530"/>
            <a:chExt cx="8679180" cy="5250815"/>
          </a:xfrm>
        </p:grpSpPr>
        <p:sp>
          <p:nvSpPr>
            <p:cNvPr id="269" name="Google Shape;269;p28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410" y="-49530"/>
              <a:ext cx="8679180" cy="5250815"/>
              <a:chOff x="232410" y="-49530"/>
              <a:chExt cx="8679180" cy="5250815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410" y="-49530"/>
                <a:ext cx="0" cy="283845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0955" y="4917440"/>
                <a:ext cx="0" cy="283845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>
            <a:spLocks/>
          </p:cNvSpPr>
          <p:nvPr/>
        </p:nvSpPr>
        <p:spPr>
          <a:xfrm>
            <a:off x="8141970" y="-886460"/>
            <a:ext cx="1861820" cy="186182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410" y="233045"/>
            <a:ext cx="9044940" cy="4975225"/>
            <a:chOff x="232410" y="233045"/>
            <a:chExt cx="9044940" cy="4975225"/>
          </a:xfrm>
        </p:grpSpPr>
        <p:sp>
          <p:nvSpPr>
            <p:cNvPr id="276" name="Google Shape;276;p29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0955" y="233045"/>
              <a:ext cx="36576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410" y="4917440"/>
              <a:ext cx="1270" cy="29083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/>
          </p:cNvSpPr>
          <p:nvPr/>
        </p:nvSpPr>
        <p:spPr>
          <a:xfrm>
            <a:off x="7346315" y="130175"/>
            <a:ext cx="4890135" cy="489013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710" y="-49530"/>
            <a:ext cx="7703185" cy="5243195"/>
            <a:chOff x="727710" y="-49530"/>
            <a:chExt cx="7703185" cy="5243195"/>
          </a:xfrm>
        </p:grpSpPr>
        <p:sp>
          <p:nvSpPr>
            <p:cNvPr id="11" name="Google Shape;11;p2"/>
            <p:cNvSpPr/>
            <p:nvPr/>
          </p:nvSpPr>
          <p:spPr>
            <a:xfrm>
              <a:off x="727710" y="533400"/>
              <a:ext cx="7703185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710" y="-49530"/>
              <a:ext cx="0" cy="58547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895" y="4608195"/>
              <a:ext cx="0" cy="58547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0" y="1670050"/>
            <a:ext cx="5898515" cy="139382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800"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0" y="2997200"/>
            <a:ext cx="5898515" cy="47688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>
            <a:spLocks/>
          </p:cNvSpPr>
          <p:nvPr/>
        </p:nvSpPr>
        <p:spPr>
          <a:xfrm>
            <a:off x="6433820" y="0"/>
            <a:ext cx="5144135" cy="514413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8" name="Google Shape;18;p3"/>
          <p:cNvGrpSpPr/>
          <p:nvPr/>
        </p:nvGrpSpPr>
        <p:grpSpPr>
          <a:xfrm>
            <a:off x="713105" y="-62865"/>
            <a:ext cx="7717790" cy="5210175"/>
            <a:chOff x="713105" y="-62865"/>
            <a:chExt cx="7717790" cy="5210175"/>
          </a:xfrm>
        </p:grpSpPr>
        <p:sp>
          <p:nvSpPr>
            <p:cNvPr id="19" name="Google Shape;19;p3"/>
            <p:cNvSpPr/>
            <p:nvPr/>
          </p:nvSpPr>
          <p:spPr>
            <a:xfrm>
              <a:off x="713105" y="533400"/>
              <a:ext cx="7717790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 rot="10800000">
              <a:off x="713105" y="-62865"/>
              <a:ext cx="0" cy="59626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8430895" y="4608195"/>
              <a:ext cx="0" cy="53911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216660" y="1977390"/>
            <a:ext cx="5067935" cy="84264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000"/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90" y="533400"/>
            <a:ext cx="824865" cy="70548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>
            <a:lvl1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300">
                <a:solidFill>
                  <a:schemeClr val="lt1"/>
                </a:solidFill>
              </a:defRPr>
            </a:lvl1pPr>
            <a:lvl2pPr marL="0" lvl="1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2pPr>
            <a:lvl3pPr marL="0" lvl="2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3pPr>
            <a:lvl4pPr marL="0" lvl="3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4pPr>
            <a:lvl5pPr marL="0" lvl="4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5pPr>
            <a:lvl6pPr marL="0" lvl="5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6pPr>
            <a:lvl7pPr marL="0" lvl="6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7pPr>
            <a:lvl8pPr marL="0" lvl="7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8pPr>
            <a:lvl9pPr marL="0" lvl="8" indent="0" algn="ctr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216660" y="2730500"/>
            <a:ext cx="5067935" cy="43624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solidFill>
                  <a:schemeClr val="dk1"/>
                </a:solidFill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>
            <a:spLocks/>
          </p:cNvSpPr>
          <p:nvPr/>
        </p:nvSpPr>
        <p:spPr>
          <a:xfrm>
            <a:off x="824039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27" name="Google Shape;27;p4"/>
          <p:cNvGrpSpPr/>
          <p:nvPr/>
        </p:nvGrpSpPr>
        <p:grpSpPr>
          <a:xfrm>
            <a:off x="-19050" y="233045"/>
            <a:ext cx="8930005" cy="5027295"/>
            <a:chOff x="-19050" y="233045"/>
            <a:chExt cx="8930005" cy="5027295"/>
          </a:xfrm>
        </p:grpSpPr>
        <p:sp>
          <p:nvSpPr>
            <p:cNvPr id="28" name="Google Shape;28;p4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" name="Google Shape;29;p4"/>
            <p:cNvCxnSpPr/>
            <p:nvPr/>
          </p:nvCxnSpPr>
          <p:spPr>
            <a:xfrm rot="10800000">
              <a:off x="-19050" y="233045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4"/>
            <p:cNvCxnSpPr/>
            <p:nvPr/>
          </p:nvCxnSpPr>
          <p:spPr>
            <a:xfrm>
              <a:off x="8910955" y="4917440"/>
              <a:ext cx="0" cy="342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90" y="1216025"/>
            <a:ext cx="7705090" cy="323405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457200" indent="-27940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Hanken Grotesk" charset="0"/>
                <a:ea typeface="Hanken Grotesk" charset="0"/>
                <a:cs typeface="Hanken Grotesk" charset="0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Hanken Grotesk" charset="0"/>
                <a:ea typeface="Hanken Grotesk" charset="0"/>
                <a:cs typeface="Hanken Grotesk" charset="0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279400">
              <a:buFont typeface="Arial"/>
              <a:buChar char="●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>
            <a:spLocks/>
          </p:cNvSpPr>
          <p:nvPr/>
        </p:nvSpPr>
        <p:spPr>
          <a:xfrm>
            <a:off x="824039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35" name="Google Shape;35;p5"/>
          <p:cNvGrpSpPr/>
          <p:nvPr/>
        </p:nvGrpSpPr>
        <p:grpSpPr>
          <a:xfrm>
            <a:off x="-76835" y="233045"/>
            <a:ext cx="8988425" cy="4964430"/>
            <a:chOff x="-76835" y="233045"/>
            <a:chExt cx="8988425" cy="4964430"/>
          </a:xfrm>
        </p:grpSpPr>
        <p:sp>
          <p:nvSpPr>
            <p:cNvPr id="36" name="Google Shape;36;p5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6835" y="233045"/>
              <a:ext cx="30924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0955" y="4890770"/>
              <a:ext cx="0" cy="30670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651375" y="1736725"/>
            <a:ext cx="3773805" cy="273748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9pPr>
          </a:lstStyle>
          <a:p>
            <a:pPr marL="0" indent="0">
              <a:buFont typeface="Arial"/>
              <a:buChar char="●"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720090" y="1736725"/>
            <a:ext cx="3773805" cy="2737485"/>
          </a:xfrm>
          <a:prstGeom prst="rect">
            <a:avLst/>
          </a:prstGeom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9pPr>
          </a:lstStyle>
          <a:p>
            <a:pPr marL="0" indent="0">
              <a:buFont typeface="Arial"/>
              <a:buChar char="●"/>
            </a:pP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720090" y="1450975"/>
            <a:ext cx="3773805" cy="36258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651375" y="1450975"/>
            <a:ext cx="3773805" cy="362585"/>
          </a:xfrm>
          <a:prstGeom prst="rect">
            <a:avLst/>
          </a:prstGeom>
        </p:spPr>
        <p:txBody>
          <a:bodyPr vert="horz" wrap="square" lIns="91440" tIns="91440" rIns="91440" bIns="91440" numCol="1" anchor="b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9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>
            <a:spLocks/>
          </p:cNvSpPr>
          <p:nvPr/>
        </p:nvSpPr>
        <p:spPr>
          <a:xfrm>
            <a:off x="824039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410" y="-49530"/>
            <a:ext cx="8679180" cy="5250815"/>
            <a:chOff x="232410" y="-49530"/>
            <a:chExt cx="8679180" cy="5250815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410" y="-49530"/>
              <a:ext cx="8679180" cy="5250815"/>
              <a:chOff x="232410" y="-49530"/>
              <a:chExt cx="8679180" cy="5250815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410" y="233045"/>
                <a:ext cx="8679180" cy="4684395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0955" y="-49530"/>
                <a:ext cx="0" cy="283845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410" y="4917440"/>
                <a:ext cx="0" cy="283845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090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>
            <a:spLocks/>
          </p:cNvSpPr>
          <p:nvPr/>
        </p:nvSpPr>
        <p:spPr>
          <a:xfrm>
            <a:off x="8240395" y="4204335"/>
            <a:ext cx="1862455" cy="1862455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55" name="Google Shape;55;p7"/>
          <p:cNvGrpSpPr/>
          <p:nvPr/>
        </p:nvGrpSpPr>
        <p:grpSpPr>
          <a:xfrm>
            <a:off x="-19050" y="-15875"/>
            <a:ext cx="8930005" cy="4933315"/>
            <a:chOff x="-19050" y="-15875"/>
            <a:chExt cx="8930005" cy="4933315"/>
          </a:xfrm>
        </p:grpSpPr>
        <p:sp>
          <p:nvSpPr>
            <p:cNvPr id="56" name="Google Shape;56;p7"/>
            <p:cNvSpPr/>
            <p:nvPr/>
          </p:nvSpPr>
          <p:spPr>
            <a:xfrm>
              <a:off x="232410" y="233045"/>
              <a:ext cx="8679180" cy="46843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" name="Google Shape;57;p7"/>
            <p:cNvCxnSpPr/>
            <p:nvPr/>
          </p:nvCxnSpPr>
          <p:spPr>
            <a:xfrm rot="10800000">
              <a:off x="-19050" y="4917440"/>
              <a:ext cx="25908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10800000">
              <a:off x="8910955" y="-15875"/>
              <a:ext cx="0" cy="25908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720090" y="448310"/>
            <a:ext cx="7712075" cy="57404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/>
            </a:lvl1pPr>
            <a:lvl2pPr marL="0" lvl="1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ubTitle" idx="1"/>
          </p:nvPr>
        </p:nvSpPr>
        <p:spPr>
          <a:xfrm>
            <a:off x="1733550" y="1360805"/>
            <a:ext cx="6581775" cy="290766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Hanken Grotesk" charset="0"/>
                <a:ea typeface="Hanken Grotesk" charset="0"/>
                <a:cs typeface="Hanken Grotesk" charset="0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>
            <a:spLocks/>
          </p:cNvSpPr>
          <p:nvPr/>
        </p:nvSpPr>
        <p:spPr>
          <a:xfrm>
            <a:off x="2007235" y="2776855"/>
            <a:ext cx="5144770" cy="5144770"/>
          </a:xfrm>
          <a:prstGeom prst="ellipse">
            <a:avLst/>
          </a:prstGeom>
          <a:solidFill>
            <a:schemeClr val="dk2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63" name="Google Shape;63;p8"/>
          <p:cNvGrpSpPr/>
          <p:nvPr/>
        </p:nvGrpSpPr>
        <p:grpSpPr>
          <a:xfrm>
            <a:off x="0" y="533400"/>
            <a:ext cx="9271000" cy="4074795"/>
            <a:chOff x="0" y="533400"/>
            <a:chExt cx="9271000" cy="4074795"/>
          </a:xfrm>
        </p:grpSpPr>
        <p:sp>
          <p:nvSpPr>
            <p:cNvPr id="64" name="Google Shape;64;p8"/>
            <p:cNvSpPr/>
            <p:nvPr/>
          </p:nvSpPr>
          <p:spPr>
            <a:xfrm>
              <a:off x="727710" y="533400"/>
              <a:ext cx="7703185" cy="4074795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cxnSp>
          <p:nvCxnSpPr>
            <p:cNvPr id="65" name="Google Shape;65;p8"/>
            <p:cNvCxnSpPr/>
            <p:nvPr/>
          </p:nvCxnSpPr>
          <p:spPr>
            <a:xfrm rot="10800000">
              <a:off x="8430895" y="533400"/>
              <a:ext cx="84010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8"/>
            <p:cNvCxnSpPr/>
            <p:nvPr/>
          </p:nvCxnSpPr>
          <p:spPr>
            <a:xfrm rot="10800000">
              <a:off x="0" y="4608830"/>
              <a:ext cx="74041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1644650" y="1733550"/>
            <a:ext cx="5856605" cy="76200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300"/>
            </a:lvl1pPr>
            <a:lvl2pPr marL="0" lvl="1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2pPr>
            <a:lvl3pPr marL="0" lvl="2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3pPr>
            <a:lvl4pPr marL="0" lvl="3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4pPr>
            <a:lvl5pPr marL="0" lvl="4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5pPr>
            <a:lvl6pPr marL="0" lvl="5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6pPr>
            <a:lvl7pPr marL="0" lvl="6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7pPr>
            <a:lvl8pPr marL="0" lvl="7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8pPr>
            <a:lvl9pPr marL="0" lvl="8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9pPr>
          </a:lstStyle>
          <a:p>
            <a:pPr marL="0" indent="0">
              <a:buFontTx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>
            <a:spLocks noGrp="1"/>
          </p:cNvSpPr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body" idx="1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014" r:id="rId1"/>
    <p:sldLayoutId id="2147484015" r:id="rId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5" y="445135"/>
            <a:ext cx="7717790" cy="572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5" y="1152525"/>
            <a:ext cx="7717790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91556" r:id="rId1"/>
    <p:sldLayoutId id="2147491557" r:id="rId2"/>
    <p:sldLayoutId id="2147491558" r:id="rId3"/>
    <p:sldLayoutId id="2147491559" r:id="rId4"/>
    <p:sldLayoutId id="2147491560" r:id="rId5"/>
    <p:sldLayoutId id="2147491561" r:id="rId6"/>
    <p:sldLayoutId id="2147491562" r:id="rId7"/>
    <p:sldLayoutId id="2147491563" r:id="rId8"/>
    <p:sldLayoutId id="2147491564" r:id="rId9"/>
    <p:sldLayoutId id="2147491565" r:id="rId10"/>
    <p:sldLayoutId id="2147491566" r:id="rId11"/>
    <p:sldLayoutId id="2147491567" r:id="rId12"/>
    <p:sldLayoutId id="2147491568" r:id="rId13"/>
    <p:sldLayoutId id="2147491569" r:id="rId14"/>
    <p:sldLayoutId id="2147491570" r:id="rId15"/>
    <p:sldLayoutId id="2147491571" r:id="rId16"/>
    <p:sldLayoutId id="2147491572" r:id="rId17"/>
    <p:sldLayoutId id="2147491573" r:id="rId18"/>
    <p:sldLayoutId id="2147491574" r:id="rId19"/>
    <p:sldLayoutId id="2147491575" r:id="rId20"/>
    <p:sldLayoutId id="2147491576" r:id="rId21"/>
    <p:sldLayoutId id="2147491577" r:id="rId22"/>
    <p:sldLayoutId id="2147491578" r:id="rId23"/>
    <p:sldLayoutId id="2147491579" r:id="rId24"/>
    <p:sldLayoutId id="2147491580" r:id="rId25"/>
    <p:sldLayoutId id="2147491582" r:id="rId26"/>
    <p:sldLayoutId id="2147491583" r:id="rId2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087120" y="1483360"/>
            <a:ext cx="4435475" cy="757555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  <a:ln w="9525" cap="flat" cmpd="sng">
            <a:noFill/>
            <a:prstDash/>
            <a:round/>
          </a:ln>
        </p:spPr>
        <p:txBody>
          <a:bodyPr vert="horz" wrap="square" lIns="91440" tIns="91440" rIns="91440" bIns="91440" numCol="1" anchor="b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Impact" charset="0"/>
                <a:ea typeface="Impact" charset="0"/>
              </a:rPr>
              <a:t>SOS (Sanctum of Six)</a:t>
            </a:r>
            <a:endParaRPr lang="ko-KR" altLang="en-US">
              <a:latin typeface="Impact" charset="0"/>
              <a:ea typeface="Impact" charset="0"/>
            </a:endParaRPr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087120" y="2997200"/>
            <a:ext cx="5899785" cy="47815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dirty="0" err="1">
                <a:latin typeface="SB 어그로 Light" charset="0"/>
                <a:ea typeface="SB 어그로 Light" charset="0"/>
                <a:cs typeface="Hanken Grotesk" charset="0"/>
              </a:rPr>
              <a:t>유예원</a:t>
            </a:r>
            <a:endParaRPr lang="ko-KR" altLang="en-US" dirty="0">
              <a:latin typeface="SB 어그로 Light" charset="0"/>
              <a:ea typeface="SB 어그로 Light" charset="0"/>
              <a:cs typeface="Hanken Grotesk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7120" y="1189195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설정 기획서</a:t>
            </a:r>
            <a:endParaRPr lang="ko-KR" altLang="en-US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833744"/>
              </p:ext>
            </p:extLst>
          </p:nvPr>
        </p:nvGraphicFramePr>
        <p:xfrm>
          <a:off x="3366134" y="1138555"/>
          <a:ext cx="4760916" cy="34309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16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9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민호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남자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2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필요한 아이템을 제작할 수 있다. (아이템 2개 소모)</a:t>
                      </a:r>
                      <a:endParaRPr lang="ko-KR" altLang="en-US" sz="12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3136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부원 중 가장 똑똑하다고 할 수 있는 전교 2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등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과학고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준비생이었으며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, 아는 게 굉장히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많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괴담과 같은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잡지식에도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관심이 많아서 처음 성준의 말을 듣고 반신반의 하다가도 곧잘 믿고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도와주었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하지만 가끔 너무 아는 척 하는 면모가 인간미 넘치는 것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같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맵에서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모은 아이템 2개를 소모하여 그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맵에서만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사용할 수 있는 아이템을 제작할 수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49" descr="C:/Users/rtysu/AppData/Roaming/PolarisOffice/ETemp/24860_21213536/fImage82201967460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" y="1139825"/>
            <a:ext cx="2569210" cy="3400425"/>
          </a:xfrm>
          <a:prstGeom prst="rect">
            <a:avLst/>
          </a:prstGeom>
          <a:noFill/>
        </p:spPr>
      </p:pic>
      <p:sp>
        <p:nvSpPr>
          <p:cNvPr id="468" name="텍스트 상자 209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279610"/>
              </p:ext>
            </p:extLst>
          </p:nvPr>
        </p:nvGraphicFramePr>
        <p:xfrm>
          <a:off x="3366134" y="1138555"/>
          <a:ext cx="4530179" cy="35229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3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6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702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서현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94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94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여자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2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근처 아이템을 탐지할 수 있</a:t>
                      </a:r>
                      <a:r>
                        <a:rPr lang="ko-KR" sz="12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다. (쿨타임 10초)</a:t>
                      </a:r>
                      <a:endParaRPr lang="ko-KR" altLang="en-US" sz="12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740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처음부터 성준의 말을 모두 믿어주었던 유일한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부원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입니다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따뜻한 마음씨 덕분에 모든 부원들이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서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현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에게서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큰 위안을 얻고는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했었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하지만 정작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서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현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은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자신이 동아리에 아무런 도움도 되지 못한다고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느껴서일까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, 그녀가 가장 바라던 쪽으로 능력이 개방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되었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능력을 썼을 때, 반경 5m 내에 아이템이 있을 경우 탐지가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가능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합니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바깥을 가장 마지막에 보게 되는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부원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47" descr="C:/Users/rtysu/AppData/Roaming/PolarisOffice/ETemp/24860_21213536/fImage1036199573902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" y="1139825"/>
            <a:ext cx="2574290" cy="3414395"/>
          </a:xfrm>
          <a:prstGeom prst="rect">
            <a:avLst/>
          </a:prstGeom>
          <a:noFill/>
        </p:spPr>
      </p:pic>
      <p:sp>
        <p:nvSpPr>
          <p:cNvPr id="468" name="텍스트 상자 208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07294"/>
              </p:ext>
            </p:extLst>
          </p:nvPr>
        </p:nvGraphicFramePr>
        <p:xfrm>
          <a:off x="3366135" y="1138555"/>
          <a:ext cx="4377690" cy="34182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소원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여자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투명화 (지속시간 5초, 쿨타임 30초)</a:t>
                      </a:r>
                      <a:endParaRPr lang="ko-KR" altLang="en-US" sz="12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3136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평탄고에서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입 다물고 있을 때가 가장 예쁜 여자 1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위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대구 출신으로 사투리가 굉장히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찰지기에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반전 매력을 느낄 수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사실 동아리같은 건 별로 관심이 없었지만 학교에서도 종종 일어나는 괴담에 흥미가 생겨 같이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다니다보니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이젠 누구보다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열정적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투명화 능력을 통해 귀신에게 닿아도 체력이 닳지 않고 </a:t>
                      </a:r>
                      <a:r>
                        <a:rPr lang="ko-KR" sz="1400" b="0" i="0" strike="noStrike" kern="1200" cap="none" dirty="0" err="1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잠시동안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빠져나올 틈을 만들 수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52" descr="C:/Users/rtysu/AppData/Roaming/PolarisOffice/ETemp/24860_21213536/fImage89249978153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" y="1140460"/>
            <a:ext cx="2563495" cy="3420110"/>
          </a:xfrm>
          <a:prstGeom prst="rect">
            <a:avLst/>
          </a:prstGeom>
          <a:noFill/>
        </p:spPr>
      </p:pic>
      <p:sp>
        <p:nvSpPr>
          <p:cNvPr id="468" name="텍스트 상자 207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750902"/>
              </p:ext>
            </p:extLst>
          </p:nvPr>
        </p:nvGraphicFramePr>
        <p:xfrm>
          <a:off x="3366135" y="1138555"/>
          <a:ext cx="4377690" cy="3401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문승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51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남자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5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생존 1회 가능 (피 30으로 부활)</a:t>
                      </a:r>
                      <a:endParaRPr lang="ko-KR" altLang="en-US" sz="12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104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농구부였지만 부상으로 인해 농구부에서 나오게 되고 성준이 있는 동아리에 들어가게 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됩니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들어오자마자 겪게 됐던 이상현상으로 믿고 싶지 않아도 믿어야만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했었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농구부 출신이었던 덕분에 몸도 잽싸고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피지컬적으로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도움이 되는 부분이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많다보니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귀신에게 닿고 체력이 모두 닳더라도 다시 1번의 기회가 주어지는 능력을 갖게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됐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54" descr="C:/Users/rtysu/AppData/Roaming/PolarisOffice/ETemp/24860_21213536/fImage95057988292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95" y="1139825"/>
            <a:ext cx="2465070" cy="3427730"/>
          </a:xfrm>
          <a:prstGeom prst="rect">
            <a:avLst/>
          </a:prstGeom>
          <a:noFill/>
        </p:spPr>
      </p:pic>
      <p:sp>
        <p:nvSpPr>
          <p:cNvPr id="468" name="텍스트 상자 206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그림 78" descr="C:/Users/rtysu/AppData/Roaming/PolarisOffice/ETemp/24860_21213536/fImage5501810122382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38" t="1753" r="36784" b="68222"/>
          <a:stretch>
            <a:fillRect/>
          </a:stretch>
        </p:blipFill>
        <p:spPr>
          <a:xfrm>
            <a:off x="831215" y="2348230"/>
            <a:ext cx="1106170" cy="1188720"/>
          </a:xfrm>
          <a:prstGeom prst="rect">
            <a:avLst/>
          </a:prstGeom>
          <a:noFill/>
        </p:spPr>
      </p:pic>
      <p:graphicFrame>
        <p:nvGraphicFramePr>
          <p:cNvPr id="474" name="표 2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201328"/>
              </p:ext>
            </p:extLst>
          </p:nvPr>
        </p:nvGraphicFramePr>
        <p:xfrm>
          <a:off x="2005965" y="2389505"/>
          <a:ext cx="2076450" cy="10331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600" b="1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자유로 귀신</a:t>
                      </a:r>
                      <a:endParaRPr lang="ko-KR" altLang="en-US" sz="1600" b="1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양쪽 눈이 까맣게 뚫려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앞이 안 보이기 때문에 귀가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예민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합니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핵심 귀신들</a:t>
            </a:r>
          </a:p>
        </p:txBody>
      </p:sp>
      <p:pic>
        <p:nvPicPr>
          <p:cNvPr id="466" name="그림 76" descr="C:/Users/rtysu/AppData/Roaming/PolarisOffice/ETemp/24860_21213536/fImage550181010742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88" b="66174"/>
          <a:stretch>
            <a:fillRect/>
          </a:stretch>
        </p:blipFill>
        <p:spPr>
          <a:xfrm>
            <a:off x="720725" y="1050290"/>
            <a:ext cx="1264285" cy="1236345"/>
          </a:xfrm>
          <a:prstGeom prst="rect">
            <a:avLst/>
          </a:prstGeom>
          <a:noFill/>
        </p:spPr>
      </p:pic>
      <p:pic>
        <p:nvPicPr>
          <p:cNvPr id="469" name="그림 79" descr="C:/Users/rtysu/AppData/Roaming/PolarisOffice/ETemp/24860_21213536/fImage5501810138716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8" b="67160"/>
          <a:stretch>
            <a:fillRect/>
          </a:stretch>
        </p:blipFill>
        <p:spPr>
          <a:xfrm>
            <a:off x="686435" y="3564255"/>
            <a:ext cx="1298575" cy="1209040"/>
          </a:xfrm>
          <a:prstGeom prst="rect">
            <a:avLst/>
          </a:prstGeom>
          <a:noFill/>
        </p:spPr>
      </p:pic>
      <p:pic>
        <p:nvPicPr>
          <p:cNvPr id="470" name="그림 80" descr="C:/Users/rtysu/AppData/Roaming/PolarisOffice/ETemp/24860_21213536/fImage5501810149718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" t="36444" r="70291" b="36308"/>
          <a:stretch>
            <a:fillRect/>
          </a:stretch>
        </p:blipFill>
        <p:spPr>
          <a:xfrm>
            <a:off x="4608195" y="1146810"/>
            <a:ext cx="1202690" cy="1161415"/>
          </a:xfrm>
          <a:prstGeom prst="rect">
            <a:avLst/>
          </a:prstGeom>
          <a:noFill/>
        </p:spPr>
      </p:pic>
      <p:pic>
        <p:nvPicPr>
          <p:cNvPr id="471" name="그림 81" descr="C:/Users/rtysu/AppData/Roaming/PolarisOffice/ETemp/24860_21213536/fImage5501810159895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6" t="36716" r="37534" b="35111"/>
          <a:stretch>
            <a:fillRect/>
          </a:stretch>
        </p:blipFill>
        <p:spPr>
          <a:xfrm>
            <a:off x="4628515" y="2327910"/>
            <a:ext cx="1230630" cy="1305560"/>
          </a:xfrm>
          <a:prstGeom prst="rect">
            <a:avLst/>
          </a:prstGeom>
          <a:noFill/>
        </p:spPr>
      </p:pic>
      <p:pic>
        <p:nvPicPr>
          <p:cNvPr id="472" name="그림 82" descr="C:/Users/rtysu/AppData/Roaming/PolarisOffice/ETemp/24860_21213536/fImage5501810165447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71296" r="4525" b="3604"/>
          <a:stretch>
            <a:fillRect/>
          </a:stretch>
        </p:blipFill>
        <p:spPr>
          <a:xfrm>
            <a:off x="4643120" y="3618865"/>
            <a:ext cx="1202055" cy="1154430"/>
          </a:xfrm>
          <a:prstGeom prst="rect">
            <a:avLst/>
          </a:prstGeom>
          <a:noFill/>
        </p:spPr>
      </p:pic>
      <p:graphicFrame>
        <p:nvGraphicFramePr>
          <p:cNvPr id="475" name="표 2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151233"/>
              </p:ext>
            </p:extLst>
          </p:nvPr>
        </p:nvGraphicFramePr>
        <p:xfrm>
          <a:off x="2005965" y="1132840"/>
          <a:ext cx="2076450" cy="10331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600" b="1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빨간 마스크</a:t>
                      </a:r>
                      <a:endParaRPr lang="ko-KR" altLang="en-US" sz="1600" b="1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마스크가 한쪽 귀에만 걸려 있는 상태로 입이 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양쪽 귀까지 찢어져 있는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귀신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76" name="표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7727643"/>
              </p:ext>
            </p:extLst>
          </p:nvPr>
        </p:nvGraphicFramePr>
        <p:xfrm>
          <a:off x="2005965" y="3646170"/>
          <a:ext cx="2076450" cy="10331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600" b="1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장산범</a:t>
                      </a:r>
                      <a:endParaRPr lang="ko-KR" altLang="en-US" sz="1600" b="1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팀원의 목소리를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따라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합니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하얀색 </a:t>
                      </a:r>
                      <a:r>
                        <a:rPr lang="ko-KR" sz="12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털뭉치처럼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생겼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귀가 들리지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않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77" name="표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407954"/>
              </p:ext>
            </p:extLst>
          </p:nvPr>
        </p:nvGraphicFramePr>
        <p:xfrm>
          <a:off x="5927725" y="1132840"/>
          <a:ext cx="2076450" cy="12103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600" b="1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료멘스쿠나</a:t>
                      </a:r>
                      <a:endParaRPr lang="ko-KR" altLang="en-US" sz="1600" b="1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거무죽죽한 나무 상자 안에 복싱 자세를 한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미라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입니다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머리와 팔이 양쪽 각각 2개씩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달려있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78" name="표 2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743808"/>
              </p:ext>
            </p:extLst>
          </p:nvPr>
        </p:nvGraphicFramePr>
        <p:xfrm>
          <a:off x="5927725" y="2437553"/>
          <a:ext cx="2076450" cy="10331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600" b="1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달걀 귀신</a:t>
                      </a:r>
                      <a:endParaRPr lang="ko-KR" altLang="en-US" sz="1600" b="1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얼굴에 아무것도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없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가까이에서 걷는 소리는 눈치챌 정도로 귀가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밝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79" name="표 2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5670079"/>
              </p:ext>
            </p:extLst>
          </p:nvPr>
        </p:nvGraphicFramePr>
        <p:xfrm>
          <a:off x="5927725" y="3618865"/>
          <a:ext cx="2076450" cy="10331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8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600" b="1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테케테케</a:t>
                      </a:r>
                      <a:endParaRPr lang="ko-KR" altLang="en-US" sz="1600" b="1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335"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하반신이 없는 소녀의 모습을 하고 있으며, 눈이 좋고 속도가 굉장히 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빠</a:t>
                      </a:r>
                      <a:r>
                        <a:rPr lang="ko-KR" altLang="en-US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릅니</a:t>
                      </a:r>
                      <a:r>
                        <a:rPr lang="ko-KR" sz="12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2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2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0" name="텍스트 상자 204"/>
          <p:cNvSpPr txBox="1">
            <a:spLocks/>
          </p:cNvSpPr>
          <p:nvPr/>
        </p:nvSpPr>
        <p:spPr>
          <a:xfrm>
            <a:off x="7273290" y="4930775"/>
            <a:ext cx="161417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핀터레스트, 챗GPT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pic>
        <p:nvPicPr>
          <p:cNvPr id="17" name="그림 80" descr="C:/Users/rtysu/AppData/Roaming/PolarisOffice/ETemp/24860_21213536/fImage5501810149718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2" t="53280" r="78976" b="42109"/>
          <a:stretch/>
        </p:blipFill>
        <p:spPr>
          <a:xfrm>
            <a:off x="5077187" y="2574762"/>
            <a:ext cx="350377" cy="196553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Rect 0"/>
          <p:cNvSpPr>
            <a:spLocks/>
          </p:cNvSpPr>
          <p:nvPr/>
        </p:nvSpPr>
        <p:spPr>
          <a:xfrm>
            <a:off x="1271905" y="140843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주요 맵</a:t>
            </a:r>
          </a:p>
        </p:txBody>
      </p:sp>
      <p:sp>
        <p:nvSpPr>
          <p:cNvPr id="471" name="텍스트 상자 70"/>
          <p:cNvSpPr txBox="1">
            <a:spLocks/>
          </p:cNvSpPr>
          <p:nvPr/>
        </p:nvSpPr>
        <p:spPr>
          <a:xfrm>
            <a:off x="460375" y="3646805"/>
            <a:ext cx="1531620" cy="370205"/>
          </a:xfrm>
          <a:prstGeom prst="rect">
            <a:avLst/>
          </a:prstGeom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sz="1800" dirty="0">
                <a:latin typeface="Gowun Dodum" charset="0"/>
                <a:ea typeface="Gowun Dodum" charset="0"/>
              </a:rPr>
              <a:t>학교</a:t>
            </a: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pic>
        <p:nvPicPr>
          <p:cNvPr id="466" name="그림 65" descr="C:/Users/rtysu/AppData/Roaming/PolarisOffice/ETemp/24860_21213536/fImage15536410001726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55" y="1304925"/>
            <a:ext cx="1539875" cy="2341880"/>
          </a:xfrm>
          <a:prstGeom prst="rect">
            <a:avLst/>
          </a:prstGeom>
          <a:noFill/>
        </p:spPr>
      </p:pic>
      <p:sp>
        <p:nvSpPr>
          <p:cNvPr id="472" name="텍스트 상자 72"/>
          <p:cNvSpPr txBox="1">
            <a:spLocks/>
          </p:cNvSpPr>
          <p:nvPr/>
        </p:nvSpPr>
        <p:spPr>
          <a:xfrm>
            <a:off x="2176780" y="3646805"/>
            <a:ext cx="1553210" cy="370205"/>
          </a:xfrm>
          <a:prstGeom prst="rect">
            <a:avLst/>
          </a:prstGeom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lang="ko-KR" sz="1800" dirty="0">
                <a:latin typeface="Gowun Dodum" charset="0"/>
                <a:ea typeface="Gowun Dodum" charset="0"/>
              </a:rPr>
              <a:t>지하철 역</a:t>
            </a: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sp>
        <p:nvSpPr>
          <p:cNvPr id="473" name="텍스트 상자 73"/>
          <p:cNvSpPr txBox="1">
            <a:spLocks/>
          </p:cNvSpPr>
          <p:nvPr/>
        </p:nvSpPr>
        <p:spPr>
          <a:xfrm>
            <a:off x="3901440" y="3646805"/>
            <a:ext cx="1428750" cy="370205"/>
          </a:xfrm>
          <a:prstGeom prst="rect">
            <a:avLst/>
          </a:prstGeom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sz="1800" dirty="0">
                <a:latin typeface="Gowun Dodum" charset="0"/>
                <a:ea typeface="Gowun Dodum" charset="0"/>
              </a:rPr>
              <a:t>아파트</a:t>
            </a: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sp>
        <p:nvSpPr>
          <p:cNvPr id="474" name="텍스트 상자 74"/>
          <p:cNvSpPr txBox="1">
            <a:spLocks/>
          </p:cNvSpPr>
          <p:nvPr/>
        </p:nvSpPr>
        <p:spPr>
          <a:xfrm>
            <a:off x="5507990" y="3646805"/>
            <a:ext cx="1545590" cy="370205"/>
          </a:xfrm>
          <a:prstGeom prst="rect">
            <a:avLst/>
          </a:prstGeom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sz="1800" dirty="0">
                <a:latin typeface="Gowun Dodum" charset="0"/>
                <a:ea typeface="Gowun Dodum" charset="0"/>
              </a:rPr>
              <a:t>빌라</a:t>
            </a: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sp>
        <p:nvSpPr>
          <p:cNvPr id="475" name="텍스트 상자 75"/>
          <p:cNvSpPr txBox="1">
            <a:spLocks/>
          </p:cNvSpPr>
          <p:nvPr/>
        </p:nvSpPr>
        <p:spPr>
          <a:xfrm>
            <a:off x="7197725" y="3646805"/>
            <a:ext cx="1483995" cy="370205"/>
          </a:xfrm>
          <a:prstGeom prst="rect">
            <a:avLst/>
          </a:prstGeom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sz="1800" dirty="0">
                <a:latin typeface="Gowun Dodum" charset="0"/>
                <a:ea typeface="Gowun Dodum" charset="0"/>
              </a:rPr>
              <a:t>병원</a:t>
            </a:r>
            <a:endParaRPr lang="ko-KR" altLang="en-US" sz="1800" dirty="0">
              <a:latin typeface="Gowun Dodum" charset="0"/>
              <a:ea typeface="Gowun Dodum" charset="0"/>
            </a:endParaRPr>
          </a:p>
        </p:txBody>
      </p:sp>
      <p:pic>
        <p:nvPicPr>
          <p:cNvPr id="467" name="그림 66" descr="C:/Users/rtysu/AppData/Roaming/PolarisOffice/ETemp/24860_21213536/fImage2057471001477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795" y="1304925"/>
            <a:ext cx="1567180" cy="2342515"/>
          </a:xfrm>
          <a:prstGeom prst="rect">
            <a:avLst/>
          </a:prstGeom>
          <a:noFill/>
        </p:spPr>
      </p:pic>
      <p:pic>
        <p:nvPicPr>
          <p:cNvPr id="468" name="그림 67" descr="C:/Users/rtysu/AppData/Roaming/PolarisOffice/ETemp/24860_21213536/fImage25501510021538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820" y="1304924"/>
            <a:ext cx="1435735" cy="2342515"/>
          </a:xfrm>
          <a:prstGeom prst="rect">
            <a:avLst/>
          </a:prstGeom>
          <a:noFill/>
        </p:spPr>
      </p:pic>
      <p:pic>
        <p:nvPicPr>
          <p:cNvPr id="469" name="그림 68" descr="C:/Users/rtysu/AppData/Roaming/PolarisOffice/ETemp/24860_21213536/fImage21844210031869.jpe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735" y="1304925"/>
            <a:ext cx="1553845" cy="2342515"/>
          </a:xfrm>
          <a:prstGeom prst="rect">
            <a:avLst/>
          </a:prstGeom>
          <a:noFill/>
        </p:spPr>
      </p:pic>
      <p:pic>
        <p:nvPicPr>
          <p:cNvPr id="470" name="그림 69" descr="C:/Users/rtysu/AppData/Roaming/PolarisOffice/ETemp/24860_21213536/fImage7365410049912.jpe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740" y="1304925"/>
            <a:ext cx="1487805" cy="2342515"/>
          </a:xfrm>
          <a:prstGeom prst="rect">
            <a:avLst/>
          </a:prstGeom>
          <a:noFill/>
        </p:spPr>
      </p:pic>
      <p:sp>
        <p:nvSpPr>
          <p:cNvPr id="476" name="텍스트 상자 205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56;p60"/>
          <p:cNvSpPr txBox="1">
            <a:spLocks/>
          </p:cNvSpPr>
          <p:nvPr/>
        </p:nvSpPr>
        <p:spPr>
          <a:xfrm>
            <a:off x="1094105" y="778510"/>
            <a:ext cx="4449445" cy="1059815"/>
          </a:xfrm>
          <a:prstGeom prst="rect">
            <a:avLst/>
          </a:prstGeom>
          <a:noFill/>
          <a:ln>
            <a:noFill/>
            <a:prstDash/>
          </a:ln>
        </p:spPr>
        <p:txBody>
          <a:bodyPr spcFirstLastPara="1" vert="horz" wrap="square" lIns="91440" tIns="91440" rIns="91440" bIns="91440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Tx/>
              <a:buNone/>
              <a:defRPr lang="en-GB" altLang="en-US" sz="3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Tx/>
              <a:buNone/>
              <a:defRPr lang="en-GB" altLang="en-US" sz="52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sz="6000" dirty="0" smtClean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Thanks</a:t>
            </a:r>
            <a:r>
              <a:rPr lang="en-US" sz="6000" dirty="0" smtClean="0"/>
              <a:t>!</a:t>
            </a:r>
            <a:endParaRPr lang="en-US" altLang="ko-KR" sz="6000" dirty="0"/>
          </a:p>
        </p:txBody>
      </p:sp>
    </p:spTree>
    <p:extLst>
      <p:ext uri="{BB962C8B-B14F-4D97-AF65-F5344CB8AC3E}">
        <p14:creationId xmlns:p14="http://schemas.microsoft.com/office/powerpoint/2010/main" val="2429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body" idx="4294967295"/>
          </p:nvPr>
        </p:nvSpPr>
        <p:spPr>
          <a:xfrm>
            <a:off x="5844540" y="2299970"/>
            <a:ext cx="2789555" cy="1443355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dirty="0">
                <a:latin typeface="Gowun Dodum" charset="0"/>
                <a:ea typeface="Gowun Dodum" charset="0"/>
                <a:cs typeface="Hanken Grotesk" charset="0"/>
              </a:rPr>
              <a:t>6명의 플레이어가 30일동안 협동하여 각종 </a:t>
            </a:r>
            <a:r>
              <a:rPr lang="ko-KR" dirty="0" err="1">
                <a:latin typeface="Gowun Dodum" charset="0"/>
                <a:ea typeface="Gowun Dodum" charset="0"/>
                <a:cs typeface="Hanken Grotesk" charset="0"/>
              </a:rPr>
              <a:t>맵들에서</a:t>
            </a:r>
            <a:r>
              <a:rPr lang="ko-KR" dirty="0">
                <a:latin typeface="Gowun Dodum" charset="0"/>
                <a:ea typeface="Gowun Dodum" charset="0"/>
                <a:cs typeface="Hanken Grotesk" charset="0"/>
              </a:rPr>
              <a:t> 아이템을 모아 시스템 창을 통해 판매하고 번 돈으로 </a:t>
            </a:r>
            <a:r>
              <a:rPr lang="ko-KR" dirty="0" err="1">
                <a:latin typeface="Gowun Dodum" charset="0"/>
                <a:ea typeface="Gowun Dodum" charset="0"/>
                <a:cs typeface="Hanken Grotesk" charset="0"/>
              </a:rPr>
              <a:t>동아리방</a:t>
            </a:r>
            <a:r>
              <a:rPr lang="ko-KR" dirty="0">
                <a:latin typeface="Gowun Dodum" charset="0"/>
                <a:ea typeface="Gowun Dodum" charset="0"/>
                <a:cs typeface="Hanken Grotesk" charset="0"/>
              </a:rPr>
              <a:t> 업그레이드, 능력 개방 등의 악마의 부활을 저지할 능력을 갖추는 게 </a:t>
            </a:r>
            <a:r>
              <a:rPr lang="ko-KR" dirty="0" smtClean="0">
                <a:latin typeface="Gowun Dodum" charset="0"/>
                <a:ea typeface="Gowun Dodum" charset="0"/>
                <a:cs typeface="Hanken Grotesk" charset="0"/>
              </a:rPr>
              <a:t>목표</a:t>
            </a:r>
            <a:r>
              <a:rPr lang="ko-KR" altLang="en-US" dirty="0" smtClean="0">
                <a:latin typeface="Gowun Dodum" charset="0"/>
                <a:ea typeface="Gowun Dodum" charset="0"/>
                <a:cs typeface="Hanken Grotesk" charset="0"/>
              </a:rPr>
              <a:t>입니다</a:t>
            </a:r>
            <a:r>
              <a:rPr lang="en-US" altLang="ko-KR" dirty="0" smtClean="0">
                <a:latin typeface="Gowun Dodum" charset="0"/>
                <a:ea typeface="Gowun Dodum" charset="0"/>
                <a:cs typeface="Hanken Grotesk" charset="0"/>
              </a:rPr>
              <a:t>.</a:t>
            </a:r>
            <a:endParaRPr lang="ko-KR" altLang="en-US" dirty="0">
              <a:latin typeface="Gowun Dodum" charset="0"/>
              <a:ea typeface="Gowun Dodum" charset="0"/>
              <a:cs typeface="Hanken Grotesk" charset="0"/>
            </a:endParaRPr>
          </a:p>
        </p:txBody>
      </p:sp>
      <p:pic>
        <p:nvPicPr>
          <p:cNvPr id="297" name="그림 1" descr="C:/Users/rtysu/AppData/Roaming/PolarisOffice/ETemp/24860_21213536/fImage2638871105541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220" y="990600"/>
            <a:ext cx="2163445" cy="3290570"/>
          </a:xfrm>
          <a:prstGeom prst="rect">
            <a:avLst/>
          </a:prstGeom>
          <a:noFill/>
        </p:spPr>
      </p:pic>
      <p:pic>
        <p:nvPicPr>
          <p:cNvPr id="298" name="그림 2" descr="C:/Users/rtysu/AppData/Roaming/PolarisOffice/ETemp/24860_21213536/fImage231843110568467.jpe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1010" y="981710"/>
            <a:ext cx="2531110" cy="3294380"/>
          </a:xfrm>
          <a:prstGeom prst="rect">
            <a:avLst/>
          </a:prstGeom>
          <a:noFill/>
        </p:spPr>
      </p:pic>
      <p:sp>
        <p:nvSpPr>
          <p:cNvPr id="300" name="Google 21"/>
          <p:cNvSpPr txBox="1">
            <a:spLocks noGrp="1"/>
          </p:cNvSpPr>
          <p:nvPr>
            <p:ph type="title" idx="1"/>
          </p:nvPr>
        </p:nvSpPr>
        <p:spPr>
          <a:xfrm>
            <a:off x="690880" y="280035"/>
            <a:ext cx="7706360" cy="57531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게임 개요</a:t>
            </a:r>
          </a:p>
        </p:txBody>
      </p:sp>
      <p:sp>
        <p:nvSpPr>
          <p:cNvPr id="301" name="텍스트 상자 187"/>
          <p:cNvSpPr txBox="1">
            <a:spLocks/>
          </p:cNvSpPr>
          <p:nvPr/>
        </p:nvSpPr>
        <p:spPr>
          <a:xfrm>
            <a:off x="748665" y="4278630"/>
            <a:ext cx="215709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800">
                <a:latin typeface="Gowun Dodum" charset="0"/>
                <a:ea typeface="Gowun Dodum" charset="0"/>
                <a:cs typeface="Hanken Grotesk" charset="0"/>
              </a:rPr>
              <a:t>평소에 굉장히 감명깊게 읽던 소설 ‘괴담 동아리’</a:t>
            </a:r>
            <a:endParaRPr lang="ko-KR" altLang="en-US" sz="800">
              <a:latin typeface="맑은 고딕" charset="0"/>
              <a:ea typeface="맑은 고딕" charset="0"/>
            </a:endParaRPr>
          </a:p>
        </p:txBody>
      </p:sp>
      <p:sp>
        <p:nvSpPr>
          <p:cNvPr id="302" name="텍스트 상자 188"/>
          <p:cNvSpPr txBox="1">
            <a:spLocks/>
          </p:cNvSpPr>
          <p:nvPr/>
        </p:nvSpPr>
        <p:spPr>
          <a:xfrm>
            <a:off x="3063240" y="4278630"/>
            <a:ext cx="2425065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800">
                <a:latin typeface="Gowun Dodum" charset="0"/>
                <a:ea typeface="Gowun Dodum" charset="0"/>
                <a:cs typeface="Hanken Grotesk" charset="0"/>
              </a:rPr>
              <a:t>시간 가는 줄 모르고 푹 빠져서 플레이했던 리썰컴퍼니</a:t>
            </a:r>
            <a:endParaRPr lang="ko-KR" altLang="en-US" sz="800">
              <a:latin typeface="맑은 고딕" charset="0"/>
              <a:ea typeface="맑은 고딕" charset="0"/>
            </a:endParaRPr>
          </a:p>
        </p:txBody>
      </p:sp>
      <p:sp>
        <p:nvSpPr>
          <p:cNvPr id="303" name="텍스트 상자 189"/>
          <p:cNvSpPr txBox="1">
            <a:spLocks/>
          </p:cNvSpPr>
          <p:nvPr/>
        </p:nvSpPr>
        <p:spPr>
          <a:xfrm>
            <a:off x="5844540" y="1716405"/>
            <a:ext cx="2733675" cy="308610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b="1" dirty="0">
                <a:latin typeface="Gowun Dodum" charset="0"/>
                <a:ea typeface="Gowun Dodum" charset="0"/>
                <a:cs typeface="Hanken Grotesk" charset="0"/>
              </a:rPr>
              <a:t>스토리 있는 6인 협동 공포 SF 게임</a:t>
            </a:r>
            <a:endParaRPr lang="ko-KR" altLang="en-US" sz="1800" b="1" dirty="0">
              <a:latin typeface="Gowun Dodum" charset="0"/>
              <a:ea typeface="Gowun Dodum" charset="0"/>
            </a:endParaRPr>
          </a:p>
        </p:txBody>
      </p:sp>
      <p:sp>
        <p:nvSpPr>
          <p:cNvPr id="304" name="텍스트 상자 196"/>
          <p:cNvSpPr txBox="1">
            <a:spLocks/>
          </p:cNvSpPr>
          <p:nvPr/>
        </p:nvSpPr>
        <p:spPr>
          <a:xfrm>
            <a:off x="7039610" y="4930775"/>
            <a:ext cx="12433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248"/>
          <p:cNvSpPr txBox="1">
            <a:spLocks noGrp="1"/>
          </p:cNvSpPr>
          <p:nvPr>
            <p:ph type="subTitle" idx="17"/>
          </p:nvPr>
        </p:nvSpPr>
        <p:spPr>
          <a:xfrm>
            <a:off x="651510" y="3818255"/>
            <a:ext cx="2336800" cy="1027210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>
            <a:lvl1pPr mar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Figtree Black" charset="0"/>
                <a:ea typeface="Figtree Black" charset="0"/>
                <a:cs typeface="Figtree Black" charset="0"/>
              </a:defRPr>
            </a:lvl1pPr>
            <a:lvl2pPr marL="0" lvl="1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2pPr>
            <a:lvl3pPr marL="0" lvl="2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3pPr>
            <a:lvl4pPr marL="0" lvl="3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4pPr>
            <a:lvl5pPr marL="0" lvl="4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5pPr>
            <a:lvl6pPr marL="0" lvl="5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6pPr>
            <a:lvl7pPr marL="0" lvl="6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7pPr>
            <a:lvl8pPr marL="0" lvl="7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8pPr>
            <a:lvl9pPr marL="0" lvl="8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Figtree Black" charset="0"/>
                <a:ea typeface="Figtree Black" charset="0"/>
                <a:cs typeface="Figtree Black" charset="0"/>
              </a:defRPr>
            </a:lvl9pPr>
          </a:lstStyle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 b="0" i="0" strike="noStrike" cap="none" dirty="0">
                <a:solidFill>
                  <a:srgbClr val="000000"/>
                </a:solidFill>
                <a:latin typeface="Gowun Dodum" charset="0"/>
                <a:ea typeface="Gowun Dodum" charset="0"/>
                <a:cs typeface="Arial" charset="0"/>
              </a:rPr>
              <a:t>현 노아 기업의 대표가 과거 20xx년에 동료들과 악마를 완전히 퇴치하지 못하고 </a:t>
            </a:r>
            <a:r>
              <a:rPr lang="ko-KR" altLang="en-US" sz="1200" b="0" i="0" strike="noStrike" cap="none" dirty="0" err="1">
                <a:solidFill>
                  <a:srgbClr val="000000"/>
                </a:solidFill>
                <a:latin typeface="Gowun Dodum" charset="0"/>
                <a:ea typeface="Gowun Dodum" charset="0"/>
                <a:cs typeface="Arial" charset="0"/>
              </a:rPr>
              <a:t>평탄고에</a:t>
            </a:r>
            <a:r>
              <a:rPr lang="ko-KR" altLang="en-US" sz="1200" b="0" i="0" strike="noStrike" cap="none" dirty="0">
                <a:solidFill>
                  <a:srgbClr val="000000"/>
                </a:solidFill>
                <a:latin typeface="Gowun Dodum" charset="0"/>
                <a:ea typeface="Gowun Dodum" charset="0"/>
                <a:cs typeface="Arial" charset="0"/>
              </a:rPr>
              <a:t> </a:t>
            </a:r>
            <a:r>
              <a:rPr lang="ko-KR" altLang="en-US" sz="1200" b="0" i="0" strike="noStrike" cap="none" dirty="0" err="1" smtClean="0">
                <a:solidFill>
                  <a:srgbClr val="000000"/>
                </a:solidFill>
                <a:latin typeface="Gowun Dodum" charset="0"/>
                <a:ea typeface="Gowun Dodum" charset="0"/>
                <a:cs typeface="Arial" charset="0"/>
              </a:rPr>
              <a:t>봉인시켰습니다</a:t>
            </a:r>
            <a:r>
              <a:rPr lang="ko-KR" altLang="en-US" sz="1200" b="0" i="0" strike="noStrike" cap="none" dirty="0">
                <a:solidFill>
                  <a:srgbClr val="000000"/>
                </a:solidFill>
                <a:latin typeface="Gowun Dodum" charset="0"/>
                <a:ea typeface="Gowun Dodum" charset="0"/>
                <a:cs typeface="Arial" charset="0"/>
              </a:rPr>
              <a:t>.</a:t>
            </a:r>
          </a:p>
        </p:txBody>
      </p: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690880" y="280035"/>
            <a:ext cx="7706360" cy="57531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SB 어그로 Bold" charset="0"/>
                <a:ea typeface="SB 어그로 Bold" charset="0"/>
              </a:rPr>
              <a:t>시나리오 </a:t>
            </a:r>
            <a:endParaRPr lang="ko-KR" altLang="en-US">
              <a:latin typeface="SB 어그로 Bold" charset="0"/>
              <a:ea typeface="SB 어그로 Bold" charset="0"/>
            </a:endParaRPr>
          </a:p>
        </p:txBody>
      </p:sp>
      <p:sp>
        <p:nvSpPr>
          <p:cNvPr id="310" name="Google 245"/>
          <p:cNvSpPr txBox="1">
            <a:spLocks/>
          </p:cNvSpPr>
          <p:nvPr/>
        </p:nvSpPr>
        <p:spPr>
          <a:xfrm>
            <a:off x="384175" y="1243965"/>
            <a:ext cx="367030" cy="367030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>
                <a:solidFill>
                  <a:schemeClr val="bg1"/>
                </a:solidFill>
                <a:latin typeface="SB 어그로 Bold" charset="0"/>
                <a:ea typeface="SB 어그로 Bold" charset="0"/>
                <a:cs typeface="Figtree Black" charset="0"/>
              </a:rPr>
              <a:t>01</a:t>
            </a:r>
            <a:endParaRPr lang="ko-KR" altLang="en-US" sz="1100" b="0" i="0" strike="noStrike" cap="none">
              <a:solidFill>
                <a:schemeClr val="bg1"/>
              </a:solidFill>
              <a:latin typeface="SB 어그로 Bold" charset="0"/>
              <a:ea typeface="SB 어그로 Bold" charset="0"/>
              <a:cs typeface="Figtree Black" charset="0"/>
            </a:endParaRPr>
          </a:p>
        </p:txBody>
      </p:sp>
      <p:sp>
        <p:nvSpPr>
          <p:cNvPr id="311" name="Google 246"/>
          <p:cNvSpPr txBox="1">
            <a:spLocks/>
          </p:cNvSpPr>
          <p:nvPr/>
        </p:nvSpPr>
        <p:spPr>
          <a:xfrm>
            <a:off x="3088640" y="1243965"/>
            <a:ext cx="367665" cy="36766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>
                <a:solidFill>
                  <a:schemeClr val="bg1"/>
                </a:solidFill>
                <a:latin typeface="Figtree Black" charset="0"/>
                <a:ea typeface="Figtree Black" charset="0"/>
                <a:cs typeface="Figtree Black" charset="0"/>
              </a:rPr>
              <a:t>02</a:t>
            </a:r>
            <a:endParaRPr lang="ko-KR" altLang="en-US" sz="1100" b="0" i="0" strike="noStrike" cap="none">
              <a:solidFill>
                <a:schemeClr val="bg1"/>
              </a:solidFill>
              <a:latin typeface="Figtree Black" charset="0"/>
              <a:ea typeface="Figtree Black" charset="0"/>
              <a:cs typeface="Figtree Black" charset="0"/>
            </a:endParaRPr>
          </a:p>
        </p:txBody>
      </p:sp>
      <p:sp>
        <p:nvSpPr>
          <p:cNvPr id="312" name="Google 247"/>
          <p:cNvSpPr txBox="1">
            <a:spLocks/>
          </p:cNvSpPr>
          <p:nvPr/>
        </p:nvSpPr>
        <p:spPr>
          <a:xfrm>
            <a:off x="5800725" y="1243965"/>
            <a:ext cx="367665" cy="36766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>
                <a:solidFill>
                  <a:schemeClr val="bg1"/>
                </a:solidFill>
                <a:latin typeface="Figtree Black" charset="0"/>
                <a:ea typeface="Figtree Black" charset="0"/>
                <a:cs typeface="Figtree Black" charset="0"/>
              </a:rPr>
              <a:t>03</a:t>
            </a:r>
            <a:endParaRPr lang="ko-KR" altLang="en-US" sz="1100" b="0" i="0" strike="noStrike" cap="none">
              <a:solidFill>
                <a:schemeClr val="bg1"/>
              </a:solidFill>
              <a:latin typeface="Figtree Black" charset="0"/>
              <a:ea typeface="Figtree Black" charset="0"/>
              <a:cs typeface="Figtree Black" charset="0"/>
            </a:endParaRPr>
          </a:p>
        </p:txBody>
      </p:sp>
      <p:sp>
        <p:nvSpPr>
          <p:cNvPr id="314" name="Google 249"/>
          <p:cNvSpPr txBox="1">
            <a:spLocks noGrp="1"/>
          </p:cNvSpPr>
          <p:nvPr>
            <p:ph type="subTitle" idx="22"/>
          </p:nvPr>
        </p:nvSpPr>
        <p:spPr>
          <a:xfrm>
            <a:off x="5913120" y="3825240"/>
            <a:ext cx="2713355" cy="1020225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당일 아침으로 회귀한 성준은 방송이 들리기 전에 학교를 도망쳤으나 성준을 제외하고 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전멸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합니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다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. 이후 다른 학교에서 잊고 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지내다 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졸업식 날 결국 악마가 부활하고 세상은 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멸망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하게 됩니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다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.</a:t>
            </a:r>
            <a:endParaRPr lang="ko-KR" altLang="en-US" sz="1050" b="0" i="0" strike="noStrike" cap="none" dirty="0">
              <a:latin typeface="Gowun Dodum" charset="0"/>
              <a:ea typeface="Gowun Dodum" charset="0"/>
              <a:cs typeface="Figtree Black" charset="0"/>
            </a:endParaRPr>
          </a:p>
        </p:txBody>
      </p:sp>
      <p:pic>
        <p:nvPicPr>
          <p:cNvPr id="316" name="그림 25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5" y="1242695"/>
            <a:ext cx="2051050" cy="2520950"/>
          </a:xfrm>
          <a:prstGeom prst="rect">
            <a:avLst/>
          </a:prstGeom>
          <a:noFill/>
        </p:spPr>
      </p:pic>
      <p:sp>
        <p:nvSpPr>
          <p:cNvPr id="317" name="Google 1"/>
          <p:cNvSpPr txBox="1">
            <a:spLocks/>
          </p:cNvSpPr>
          <p:nvPr/>
        </p:nvSpPr>
        <p:spPr>
          <a:xfrm>
            <a:off x="3289300" y="3818255"/>
            <a:ext cx="2514600" cy="1027210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100" b="0" i="0" strike="noStrike" cap="none" dirty="0">
                <a:solidFill>
                  <a:schemeClr val="tx1"/>
                </a:solidFill>
                <a:latin typeface="Gowun Dodum" charset="0"/>
                <a:ea typeface="Gowun Dodum" charset="0"/>
                <a:cs typeface="Hanken Grotesk" charset="0"/>
              </a:rPr>
              <a:t>시간이 흐르고 성준은 </a:t>
            </a:r>
            <a:r>
              <a:rPr lang="ko-KR" sz="1100" b="0" i="0" strike="noStrike" cap="none" dirty="0" err="1">
                <a:solidFill>
                  <a:schemeClr val="tx1"/>
                </a:solidFill>
                <a:latin typeface="Gowun Dodum" charset="0"/>
                <a:ea typeface="Gowun Dodum" charset="0"/>
                <a:cs typeface="Hanken Grotesk" charset="0"/>
              </a:rPr>
              <a:t>새학기</a:t>
            </a:r>
            <a:r>
              <a:rPr lang="ko-KR" sz="1100" b="0" i="0" strike="noStrike" cap="none" dirty="0">
                <a:solidFill>
                  <a:schemeClr val="tx1"/>
                </a:solidFill>
                <a:latin typeface="Gowun Dodum" charset="0"/>
                <a:ea typeface="Gowun Dodum" charset="0"/>
                <a:cs typeface="Hanken Grotesk" charset="0"/>
              </a:rPr>
              <a:t> 첫</a:t>
            </a:r>
            <a:r>
              <a:rPr lang="ko-KR" sz="110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 날, 정전이 된 학교에서 교내 방송을 듣고 개학식을 하기 위해 운동장으로 나가자 심장마비로 </a:t>
            </a:r>
            <a:r>
              <a:rPr lang="ko-KR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즉사</a:t>
            </a:r>
            <a:r>
              <a:rPr lang="ko-KR" altLang="en-US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하고</a:t>
            </a:r>
            <a:r>
              <a:rPr lang="ko-KR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, </a:t>
            </a:r>
            <a:r>
              <a:rPr lang="ko-KR" sz="110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학교 내외 인원은 </a:t>
            </a:r>
            <a:r>
              <a:rPr lang="ko-KR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전멸</a:t>
            </a:r>
            <a:r>
              <a:rPr lang="ko-KR" altLang="en-US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합니</a:t>
            </a:r>
            <a:r>
              <a:rPr lang="ko-KR" sz="110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다</a:t>
            </a:r>
            <a:r>
              <a:rPr lang="ko-KR" sz="110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.</a:t>
            </a:r>
            <a:endParaRPr lang="ko-KR" altLang="en-US" sz="1100" b="0" i="0" strike="noStrike" cap="none" dirty="0">
              <a:latin typeface="Gowun Dodum" charset="0"/>
              <a:ea typeface="Gowun Dodum" charset="0"/>
              <a:cs typeface="Hanken Grotesk" charset="0"/>
            </a:endParaRPr>
          </a:p>
        </p:txBody>
      </p:sp>
      <p:sp>
        <p:nvSpPr>
          <p:cNvPr id="318" name="텍스트 상자 1"/>
          <p:cNvSpPr txBox="1">
            <a:spLocks/>
          </p:cNvSpPr>
          <p:nvPr/>
        </p:nvSpPr>
        <p:spPr>
          <a:xfrm>
            <a:off x="7712710" y="4930775"/>
            <a:ext cx="122237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319" name="텍스트 상자 2"/>
          <p:cNvSpPr txBox="1">
            <a:spLocks/>
          </p:cNvSpPr>
          <p:nvPr/>
        </p:nvSpPr>
        <p:spPr>
          <a:xfrm>
            <a:off x="1413510" y="967740"/>
            <a:ext cx="789940" cy="27813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 dirty="0">
                <a:latin typeface="SB 어그로 Bold" charset="0"/>
                <a:ea typeface="SB 어그로 Bold" charset="0"/>
              </a:rPr>
              <a:t>20xx년</a:t>
            </a:r>
            <a:endParaRPr lang="ko-KR" altLang="en-US" sz="1200" dirty="0">
              <a:latin typeface="SB 어그로 Bold" charset="0"/>
              <a:ea typeface="SB 어그로 Bold" charset="0"/>
            </a:endParaRPr>
          </a:p>
        </p:txBody>
      </p:sp>
      <p:sp>
        <p:nvSpPr>
          <p:cNvPr id="320" name="텍스트 상자 3"/>
          <p:cNvSpPr txBox="1">
            <a:spLocks/>
          </p:cNvSpPr>
          <p:nvPr/>
        </p:nvSpPr>
        <p:spPr>
          <a:xfrm>
            <a:off x="3964305" y="963930"/>
            <a:ext cx="1158240" cy="278130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 dirty="0">
                <a:latin typeface="SB 어그로 Bold" charset="0"/>
                <a:ea typeface="SB 어그로 Bold" charset="0"/>
              </a:rPr>
              <a:t>2030년 3월</a:t>
            </a:r>
            <a:endParaRPr lang="ko-KR" altLang="en-US" sz="1200" dirty="0">
              <a:latin typeface="SB 어그로 Bold" charset="0"/>
              <a:ea typeface="SB 어그로 Bold" charset="0"/>
            </a:endParaRPr>
          </a:p>
        </p:txBody>
      </p:sp>
      <p:sp>
        <p:nvSpPr>
          <p:cNvPr id="321" name="텍스트 상자 4"/>
          <p:cNvSpPr txBox="1">
            <a:spLocks/>
          </p:cNvSpPr>
          <p:nvPr/>
        </p:nvSpPr>
        <p:spPr>
          <a:xfrm>
            <a:off x="6710264" y="967105"/>
            <a:ext cx="1119066" cy="278130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>
                <a:latin typeface="SB 어그로 Bold" charset="0"/>
                <a:ea typeface="SB 어그로 Bold" charset="0"/>
              </a:rPr>
              <a:t>2031년 2월</a:t>
            </a:r>
            <a:endParaRPr lang="ko-KR" altLang="en-US" sz="1200">
              <a:latin typeface="SB 어그로 Bold" charset="0"/>
              <a:ea typeface="SB 어그로 Bold" charset="0"/>
            </a:endParaRPr>
          </a:p>
        </p:txBody>
      </p:sp>
      <p:pic>
        <p:nvPicPr>
          <p:cNvPr id="322" name="그림 5" descr="C:/Users/rtysu/AppData/Roaming/PolarisOffice/ETemp/24860_21213536/fImage532677854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660" y="1242695"/>
            <a:ext cx="2081530" cy="2521585"/>
          </a:xfrm>
          <a:prstGeom prst="rect">
            <a:avLst/>
          </a:prstGeom>
          <a:noFill/>
        </p:spPr>
      </p:pic>
      <p:pic>
        <p:nvPicPr>
          <p:cNvPr id="323" name="그림 8" descr="C:/Users/rtysu/AppData/Roaming/PolarisOffice/ETemp/24860_21213536/fImage877637898467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045" y="1242695"/>
            <a:ext cx="2108835" cy="25146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 txBox="1">
            <a:spLocks noGrp="1"/>
          </p:cNvSpPr>
          <p:nvPr>
            <p:ph type="subTitle" idx="3"/>
          </p:nvPr>
        </p:nvSpPr>
        <p:spPr>
          <a:xfrm>
            <a:off x="3404235" y="3758565"/>
            <a:ext cx="2331085" cy="946150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기존 동아리 부원들에게 모든 사실을 털어놓고 여러 괴담들을 겪으면서 해결하기 위해 성준의 시스템 능력으로 동반 회귀를 하기 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시작합니다</a:t>
            </a: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.</a:t>
            </a:r>
          </a:p>
        </p:txBody>
      </p:sp>
      <p:sp>
        <p:nvSpPr>
          <p:cNvPr id="311" name="Google Shape;311;p35"/>
          <p:cNvSpPr txBox="1">
            <a:spLocks noGrp="1"/>
          </p:cNvSpPr>
          <p:nvPr>
            <p:ph type="subTitle" idx="2"/>
          </p:nvPr>
        </p:nvSpPr>
        <p:spPr>
          <a:xfrm>
            <a:off x="720725" y="3758565"/>
            <a:ext cx="2307590" cy="946785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성준은 다시 고3 </a:t>
            </a:r>
            <a:r>
              <a:rPr lang="ko-KR" sz="1050" b="0" i="0" strike="noStrike" cap="none" dirty="0" err="1">
                <a:latin typeface="Gowun Dodum" charset="0"/>
                <a:ea typeface="Gowun Dodum" charset="0"/>
                <a:cs typeface="Figtree Black" charset="0"/>
              </a:rPr>
              <a:t>새학기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 첫 날로 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회귀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합니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다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. </a:t>
            </a:r>
            <a:r>
              <a:rPr lang="ko-KR" sz="1050" b="0" i="0" strike="noStrike" cap="none" dirty="0" err="1">
                <a:latin typeface="Gowun Dodum" charset="0"/>
                <a:ea typeface="Gowun Dodum" charset="0"/>
                <a:cs typeface="Figtree Black" charset="0"/>
              </a:rPr>
              <a:t>새학기</a:t>
            </a:r>
            <a:r>
              <a:rPr lang="ko-KR" sz="1050" b="0" i="0" strike="noStrike" cap="none" dirty="0">
                <a:latin typeface="Gowun Dodum" charset="0"/>
                <a:ea typeface="Gowun Dodum" charset="0"/>
                <a:cs typeface="Figtree Black" charset="0"/>
              </a:rPr>
              <a:t> 첫 날부터 보이던 시스템 창을 외면하다가 줄곧 떠있는 내용을 믿고 실행 해보기로 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다짐</a:t>
            </a:r>
            <a:r>
              <a:rPr lang="ko-KR" altLang="en-US" sz="1050" dirty="0" smtClean="0">
                <a:latin typeface="Gowun Dodum" charset="0"/>
                <a:ea typeface="Gowun Dodum" charset="0"/>
                <a:cs typeface="Figtree Black" charset="0"/>
              </a:rPr>
              <a:t>합니</a:t>
            </a:r>
            <a:r>
              <a:rPr lang="ko-KR" sz="1050" b="0" i="0" strike="noStrike" cap="none" dirty="0" smtClean="0">
                <a:latin typeface="Gowun Dodum" charset="0"/>
                <a:ea typeface="Gowun Dodum" charset="0"/>
                <a:cs typeface="Figtree Black" charset="0"/>
              </a:rPr>
              <a:t>다.</a:t>
            </a:r>
            <a:endParaRPr lang="ko-KR" altLang="en-US" sz="1050" b="0" i="0" strike="noStrike" cap="none" dirty="0">
              <a:latin typeface="Gowun Dodum" charset="0"/>
              <a:ea typeface="Gowun Dodum" charset="0"/>
              <a:cs typeface="Hanken Grotesk" charset="0"/>
            </a:endParaRPr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6"/>
          </p:nvPr>
        </p:nvSpPr>
        <p:spPr>
          <a:xfrm>
            <a:off x="2986114" y="1212215"/>
            <a:ext cx="402882" cy="36766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 dirty="0">
                <a:latin typeface="SB 어그로 Bold" panose="02020603020101020101" pitchFamily="18" charset="-127"/>
                <a:ea typeface="SB 어그로 Bold" panose="02020603020101020101" pitchFamily="18" charset="-127"/>
                <a:cs typeface="Figtree Black" charset="0"/>
              </a:rPr>
              <a:t>05</a:t>
            </a:r>
            <a:endParaRPr lang="ko-KR" altLang="en-US" sz="1100" b="0" i="0" strike="noStrike" cap="none" dirty="0">
              <a:latin typeface="SB 어그로 Bold" panose="02020603020101020101" pitchFamily="18" charset="-127"/>
              <a:ea typeface="SB 어그로 Bold" panose="02020603020101020101" pitchFamily="18" charset="-127"/>
              <a:cs typeface="Figtree Black" charset="0"/>
            </a:endParaRPr>
          </a:p>
        </p:txBody>
      </p:sp>
      <p:sp>
        <p:nvSpPr>
          <p:cNvPr id="316" name="Google Shape;316;p35"/>
          <p:cNvSpPr txBox="1">
            <a:spLocks noGrp="1"/>
          </p:cNvSpPr>
          <p:nvPr>
            <p:ph type="subTitle" idx="9"/>
          </p:nvPr>
        </p:nvSpPr>
        <p:spPr>
          <a:xfrm>
            <a:off x="6021705" y="3848100"/>
            <a:ext cx="2481580" cy="767715"/>
          </a:xfrm>
          <a:prstGeom prst="rect">
            <a:avLst/>
          </a:prstGeom>
          <a:solidFill>
            <a:schemeClr val="bg1">
              <a:lumMod val="85000"/>
              <a:lumOff val="0"/>
            </a:schemeClr>
          </a:solidFill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졸업식까지 남은 시간은 30일밖에 남지 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않았습니다</a:t>
            </a: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. 이제 </a:t>
            </a:r>
            <a:r>
              <a:rPr lang="ko-KR" altLang="en-US" sz="1050" b="0" i="0" strike="noStrike" cap="none" dirty="0" err="1">
                <a:latin typeface="Gowun Dodum" charset="0"/>
                <a:ea typeface="Gowun Dodum" charset="0"/>
                <a:cs typeface="Hanken Grotesk" charset="0"/>
              </a:rPr>
              <a:t>동아리방을</a:t>
            </a: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 최대의 방공호로 만들고 악마를 저지할 능력을 키워야 </a:t>
            </a:r>
            <a:r>
              <a:rPr lang="ko-KR" altLang="en-US" sz="1050" b="0" i="0" strike="noStrike" cap="none" dirty="0" smtClean="0">
                <a:latin typeface="Gowun Dodum" charset="0"/>
                <a:ea typeface="Gowun Dodum" charset="0"/>
                <a:cs typeface="Hanken Grotesk" charset="0"/>
              </a:rPr>
              <a:t>합니다</a:t>
            </a:r>
            <a:r>
              <a:rPr lang="ko-KR" altLang="en-US" sz="1050" b="0" i="0" strike="noStrike" cap="none" dirty="0">
                <a:latin typeface="Gowun Dodum" charset="0"/>
                <a:ea typeface="Gowun Dodum" charset="0"/>
                <a:cs typeface="Hanken Grotesk" charset="0"/>
              </a:rPr>
              <a:t>.</a:t>
            </a:r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 idx="14"/>
          </p:nvPr>
        </p:nvSpPr>
        <p:spPr>
          <a:xfrm>
            <a:off x="5769505" y="1212215"/>
            <a:ext cx="398780" cy="36766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 dirty="0">
                <a:latin typeface="SB 어그로 Bold" panose="02020603020101020101" pitchFamily="18" charset="-127"/>
                <a:ea typeface="SB 어그로 Bold" panose="02020603020101020101" pitchFamily="18" charset="-127"/>
                <a:cs typeface="Figtree Black" charset="0"/>
              </a:rPr>
              <a:t>06</a:t>
            </a:r>
            <a:endParaRPr lang="ko-KR" altLang="en-US" sz="1100" b="0" i="0" strike="noStrike" cap="none" dirty="0">
              <a:latin typeface="SB 어그로 Bold" panose="02020603020101020101" pitchFamily="18" charset="-127"/>
              <a:ea typeface="SB 어그로 Bold" panose="02020603020101020101" pitchFamily="18" charset="-127"/>
              <a:cs typeface="Figtree Black" charset="0"/>
            </a:endParaRPr>
          </a:p>
        </p:txBody>
      </p:sp>
      <p:pic>
        <p:nvPicPr>
          <p:cNvPr id="317" name="그림 7" descr="C:/Users/rtysu/AppData/Roaming/PolarisOffice/ETemp/24860_21213536/fImage4545429788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65" y="1208405"/>
            <a:ext cx="2012950" cy="2514600"/>
          </a:xfrm>
          <a:prstGeom prst="rect">
            <a:avLst/>
          </a:prstGeom>
          <a:noFill/>
        </p:spPr>
      </p:pic>
      <p:sp>
        <p:nvSpPr>
          <p:cNvPr id="319" name="텍스트 상자 11"/>
          <p:cNvSpPr txBox="1">
            <a:spLocks/>
          </p:cNvSpPr>
          <p:nvPr/>
        </p:nvSpPr>
        <p:spPr>
          <a:xfrm>
            <a:off x="384175" y="1209675"/>
            <a:ext cx="399415" cy="367665"/>
          </a:xfrm>
          <a:prstGeom prst="rect">
            <a:avLst/>
          </a:prstGeom>
          <a:solidFill>
            <a:schemeClr val="dk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b="0" i="0" strike="noStrike" cap="none" dirty="0">
                <a:solidFill>
                  <a:schemeClr val="bg1"/>
                </a:solidFill>
                <a:latin typeface="SB 어그로 Bold" charset="0"/>
                <a:ea typeface="SB 어그로 Bold" charset="0"/>
                <a:cs typeface="Figtree Black" charset="0"/>
              </a:rPr>
              <a:t>04</a:t>
            </a:r>
            <a:endParaRPr lang="ko-KR" altLang="en-US" sz="1100" b="0" i="0" strike="noStrike" cap="none" dirty="0">
              <a:solidFill>
                <a:schemeClr val="bg1"/>
              </a:solidFill>
              <a:latin typeface="SB 어그로 Bold" charset="0"/>
              <a:ea typeface="SB 어그로 Bold" charset="0"/>
              <a:cs typeface="Figtree Black" charset="0"/>
            </a:endParaRPr>
          </a:p>
        </p:txBody>
      </p:sp>
      <p:pic>
        <p:nvPicPr>
          <p:cNvPr id="320" name="그림 12" descr="C:/Users/rtysu/AppData/Roaming/PolarisOffice/ETemp/24860_21213536/fImage2437614796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385" y="1215390"/>
            <a:ext cx="2150110" cy="2500630"/>
          </a:xfrm>
          <a:prstGeom prst="rect">
            <a:avLst/>
          </a:prstGeom>
          <a:noFill/>
        </p:spPr>
      </p:pic>
      <p:pic>
        <p:nvPicPr>
          <p:cNvPr id="321" name="그림 13" descr="C:/Users/rtysu/AppData/Roaming/PolarisOffice/ETemp/24860_21213536/fImage1277787979169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35" y="1215390"/>
            <a:ext cx="2045970" cy="2493645"/>
          </a:xfrm>
          <a:prstGeom prst="rect">
            <a:avLst/>
          </a:prstGeom>
          <a:noFill/>
        </p:spPr>
      </p:pic>
      <p:sp>
        <p:nvSpPr>
          <p:cNvPr id="322" name="텍스트 상자 14"/>
          <p:cNvSpPr txBox="1">
            <a:spLocks/>
          </p:cNvSpPr>
          <p:nvPr/>
        </p:nvSpPr>
        <p:spPr>
          <a:xfrm>
            <a:off x="1299188" y="940435"/>
            <a:ext cx="1099185" cy="278130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 dirty="0">
                <a:latin typeface="SB 어그로 Bold" charset="0"/>
                <a:ea typeface="SB 어그로 Bold" charset="0"/>
              </a:rPr>
              <a:t>2030년 3월</a:t>
            </a:r>
            <a:endParaRPr lang="ko-KR" altLang="en-US" sz="1200" dirty="0">
              <a:latin typeface="SB 어그로 Bold" charset="0"/>
              <a:ea typeface="SB 어그로 Bold" charset="0"/>
            </a:endParaRPr>
          </a:p>
        </p:txBody>
      </p:sp>
      <p:sp>
        <p:nvSpPr>
          <p:cNvPr id="323" name="텍스트 상자 15"/>
          <p:cNvSpPr txBox="1">
            <a:spLocks/>
          </p:cNvSpPr>
          <p:nvPr/>
        </p:nvSpPr>
        <p:spPr>
          <a:xfrm>
            <a:off x="3433762" y="940435"/>
            <a:ext cx="2205355" cy="278130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>
                <a:latin typeface="SB 어그로 Bold" charset="0"/>
                <a:ea typeface="SB 어그로 Bold" charset="0"/>
              </a:rPr>
              <a:t>2030년 3월 ~ 2031년 1월</a:t>
            </a:r>
            <a:endParaRPr lang="ko-KR" altLang="en-US" sz="1200">
              <a:latin typeface="SB 어그로 Bold" charset="0"/>
              <a:ea typeface="SB 어그로 Bold" charset="0"/>
            </a:endParaRPr>
          </a:p>
        </p:txBody>
      </p:sp>
      <p:sp>
        <p:nvSpPr>
          <p:cNvPr id="324" name="텍스트 상자 16"/>
          <p:cNvSpPr txBox="1">
            <a:spLocks/>
          </p:cNvSpPr>
          <p:nvPr/>
        </p:nvSpPr>
        <p:spPr>
          <a:xfrm>
            <a:off x="6721840" y="940435"/>
            <a:ext cx="1074960" cy="278130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ko-KR" sz="1200">
                <a:latin typeface="SB 어그로 Bold" charset="0"/>
                <a:ea typeface="SB 어그로 Bold" charset="0"/>
              </a:rPr>
              <a:t>2031년 1월</a:t>
            </a:r>
            <a:endParaRPr lang="ko-KR" altLang="en-US" sz="1200">
              <a:latin typeface="SB 어그로 Bold" charset="0"/>
              <a:ea typeface="SB 어그로 Bold" charset="0"/>
            </a:endParaRPr>
          </a:p>
        </p:txBody>
      </p:sp>
      <p:sp>
        <p:nvSpPr>
          <p:cNvPr id="325" name="Google 20"/>
          <p:cNvSpPr txBox="1">
            <a:spLocks/>
          </p:cNvSpPr>
          <p:nvPr/>
        </p:nvSpPr>
        <p:spPr>
          <a:xfrm>
            <a:off x="690880" y="280035"/>
            <a:ext cx="7706360" cy="57531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시나리오 </a:t>
            </a:r>
          </a:p>
        </p:txBody>
      </p:sp>
      <p:sp>
        <p:nvSpPr>
          <p:cNvPr id="326" name="텍스트 상자 22"/>
          <p:cNvSpPr txBox="1">
            <a:spLocks/>
          </p:cNvSpPr>
          <p:nvPr/>
        </p:nvSpPr>
        <p:spPr>
          <a:xfrm>
            <a:off x="7320915" y="4930775"/>
            <a:ext cx="161417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핀터레스트, 챗GPT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21"/>
          <p:cNvSpPr txBox="1">
            <a:spLocks noGrp="1"/>
          </p:cNvSpPr>
          <p:nvPr>
            <p:ph type="title" idx="1"/>
          </p:nvPr>
        </p:nvSpPr>
        <p:spPr>
          <a:xfrm>
            <a:off x="690880" y="280035"/>
            <a:ext cx="7706360" cy="57531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세계관 : 공간적 배경</a:t>
            </a:r>
          </a:p>
        </p:txBody>
      </p:sp>
      <p:sp>
        <p:nvSpPr>
          <p:cNvPr id="301" name="텍스트 상자 23"/>
          <p:cNvSpPr txBox="1">
            <a:spLocks/>
          </p:cNvSpPr>
          <p:nvPr/>
        </p:nvSpPr>
        <p:spPr>
          <a:xfrm>
            <a:off x="6991350" y="4930775"/>
            <a:ext cx="129159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graphicFrame>
        <p:nvGraphicFramePr>
          <p:cNvPr id="303" name="표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18022"/>
              </p:ext>
            </p:extLst>
          </p:nvPr>
        </p:nvGraphicFramePr>
        <p:xfrm>
          <a:off x="613410" y="1099185"/>
          <a:ext cx="7812405" cy="34855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8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78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2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32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036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장소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이상 징후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주 배경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바깥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2575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rowSpan="2"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rowSpan="2"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rowSpan="2"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2575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02" name="그림 24" descr="C:/Users/rtysu/AppData/Roaming/PolarisOffice/ETemp/24860_21213536/fImage109735875572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70" y="1476375"/>
            <a:ext cx="2095500" cy="2686050"/>
          </a:xfrm>
          <a:prstGeom prst="rect">
            <a:avLst/>
          </a:prstGeom>
          <a:noFill/>
        </p:spPr>
      </p:pic>
      <p:sp>
        <p:nvSpPr>
          <p:cNvPr id="304" name="텍스트 상자 27"/>
          <p:cNvSpPr txBox="1">
            <a:spLocks/>
          </p:cNvSpPr>
          <p:nvPr/>
        </p:nvSpPr>
        <p:spPr>
          <a:xfrm>
            <a:off x="1111885" y="4187428"/>
            <a:ext cx="1086485" cy="3702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lang="ko-KR" sz="1800" b="0" dirty="0">
                <a:latin typeface="SB 어그로 Light" charset="0"/>
                <a:ea typeface="SB 어그로 Light" charset="0"/>
              </a:rPr>
              <a:t>한국 서울</a:t>
            </a:r>
            <a:endParaRPr lang="ko-KR" altLang="en-US" sz="1800" b="0" dirty="0">
              <a:latin typeface="SB 어그로 Light" charset="0"/>
              <a:ea typeface="SB 어그로 Light" charset="0"/>
            </a:endParaRPr>
          </a:p>
        </p:txBody>
      </p:sp>
      <p:pic>
        <p:nvPicPr>
          <p:cNvPr id="305" name="그림 28" descr="C:/Users/rtysu/AppData/Roaming/PolarisOffice/ETemp/24860_21213536/fImage148018791478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705" y="1476375"/>
            <a:ext cx="1793240" cy="2686050"/>
          </a:xfrm>
          <a:prstGeom prst="rect">
            <a:avLst/>
          </a:prstGeom>
          <a:noFill/>
        </p:spPr>
      </p:pic>
      <p:sp>
        <p:nvSpPr>
          <p:cNvPr id="306" name="텍스트 상자 29"/>
          <p:cNvSpPr txBox="1">
            <a:spLocks/>
          </p:cNvSpPr>
          <p:nvPr/>
        </p:nvSpPr>
        <p:spPr>
          <a:xfrm>
            <a:off x="2760345" y="4159964"/>
            <a:ext cx="1704340" cy="43217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lang="ko-KR" sz="1100" dirty="0">
                <a:latin typeface="SB 어그로 Light" charset="0"/>
                <a:ea typeface="SB 어그로 Light" charset="0"/>
              </a:rPr>
              <a:t>일상에 영향을 </a:t>
            </a:r>
            <a:r>
              <a:rPr lang="ko-KR" sz="1100" dirty="0" smtClean="0">
                <a:latin typeface="SB 어그로 Light" charset="0"/>
                <a:ea typeface="SB 어그로 Light" charset="0"/>
              </a:rPr>
              <a:t>끼칠</a:t>
            </a:r>
            <a:r>
              <a:rPr lang="en-US" altLang="ko-KR" sz="1100" dirty="0" smtClean="0">
                <a:latin typeface="SB 어그로 Light" charset="0"/>
                <a:ea typeface="SB 어그로 Light" charset="0"/>
              </a:rPr>
              <a:t> </a:t>
            </a:r>
            <a:r>
              <a:rPr lang="ko-KR" sz="1100" dirty="0" smtClean="0">
                <a:latin typeface="SB 어그로 Light" charset="0"/>
                <a:ea typeface="SB 어그로 Light" charset="0"/>
              </a:rPr>
              <a:t>정도의 </a:t>
            </a:r>
            <a:r>
              <a:rPr lang="ko-KR" sz="1100" dirty="0">
                <a:latin typeface="SB 어그로 Light" charset="0"/>
                <a:ea typeface="SB 어그로 Light" charset="0"/>
              </a:rPr>
              <a:t>괴담들이 발생하는 중</a:t>
            </a:r>
            <a:endParaRPr lang="ko-KR" altLang="en-US" sz="1100" dirty="0">
              <a:latin typeface="SB 어그로 Light" charset="0"/>
              <a:ea typeface="SB 어그로 Light" charset="0"/>
            </a:endParaRPr>
          </a:p>
        </p:txBody>
      </p:sp>
      <p:pic>
        <p:nvPicPr>
          <p:cNvPr id="307" name="그림 30" descr="C:/Users/rtysu/AppData/Roaming/PolarisOffice/ETemp/24860_21213536/fImage1519908819358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025" y="1476375"/>
            <a:ext cx="1945005" cy="2686050"/>
          </a:xfrm>
          <a:prstGeom prst="rect">
            <a:avLst/>
          </a:prstGeom>
          <a:noFill/>
        </p:spPr>
      </p:pic>
      <p:sp>
        <p:nvSpPr>
          <p:cNvPr id="308" name="텍스트 상자 31"/>
          <p:cNvSpPr txBox="1">
            <a:spLocks/>
          </p:cNvSpPr>
          <p:nvPr/>
        </p:nvSpPr>
        <p:spPr>
          <a:xfrm>
            <a:off x="4965065" y="4187428"/>
            <a:ext cx="1037590" cy="37020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sz="1800" dirty="0">
                <a:latin typeface="SB 어그로 Light" charset="0"/>
                <a:ea typeface="SB 어그로 Light" charset="0"/>
              </a:rPr>
              <a:t>동아리방</a:t>
            </a:r>
            <a:endParaRPr lang="ko-KR" altLang="en-US" sz="1800" dirty="0">
              <a:latin typeface="SB 어그로 Light" charset="0"/>
              <a:ea typeface="SB 어그로 Light" charset="0"/>
            </a:endParaRPr>
          </a:p>
        </p:txBody>
      </p:sp>
      <p:pic>
        <p:nvPicPr>
          <p:cNvPr id="309" name="그림 34" descr="C:/Users/rtysu/AppData/Roaming/PolarisOffice/ETemp/24860_21213536/fImage1374008986962.jpe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365" y="1476375"/>
            <a:ext cx="1944370" cy="2686050"/>
          </a:xfrm>
          <a:prstGeom prst="rect">
            <a:avLst/>
          </a:prstGeom>
          <a:noFill/>
        </p:spPr>
      </p:pic>
      <p:sp>
        <p:nvSpPr>
          <p:cNvPr id="310" name="텍스트 상자 35"/>
          <p:cNvSpPr txBox="1">
            <a:spLocks/>
          </p:cNvSpPr>
          <p:nvPr/>
        </p:nvSpPr>
        <p:spPr>
          <a:xfrm>
            <a:off x="6435090" y="4147714"/>
            <a:ext cx="2074545" cy="4629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sz="1200" dirty="0">
                <a:latin typeface="SB 어그로 Light" charset="0"/>
                <a:ea typeface="SB 어그로 Light" charset="0"/>
              </a:rPr>
              <a:t>특</a:t>
            </a:r>
            <a:r>
              <a:rPr lang="ko-KR" sz="1200" dirty="0">
                <a:latin typeface="SB 어그로 Light" charset="0"/>
                <a:ea typeface="SB 어그로 Light" charset="0"/>
              </a:rPr>
              <a:t>정 조건을 달성하면</a:t>
            </a:r>
            <a:endParaRPr lang="ko-KR" altLang="en-US" sz="1200" dirty="0">
              <a:latin typeface="SB 어그로 Light" charset="0"/>
              <a:ea typeface="SB 어그로 Light" charset="0"/>
            </a:endParaRPr>
          </a:p>
          <a:p>
            <a:pPr marL="0" indent="0" algn="l" hangingPunct="1"/>
            <a:r>
              <a:rPr lang="ko-KR" sz="1200" dirty="0">
                <a:latin typeface="SB 어그로 Light" charset="0"/>
                <a:ea typeface="SB 어그로 Light" charset="0"/>
              </a:rPr>
              <a:t>나갈 수 있는 악마의 본 서식지</a:t>
            </a:r>
            <a:endParaRPr lang="ko-KR" altLang="en-US" sz="1200" dirty="0">
              <a:latin typeface="SB 어그로 Light" charset="0"/>
              <a:ea typeface="SB 어그로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21"/>
          <p:cNvSpPr txBox="1">
            <a:spLocks noGrp="1"/>
          </p:cNvSpPr>
          <p:nvPr>
            <p:ph type="title" idx="1"/>
          </p:nvPr>
        </p:nvSpPr>
        <p:spPr>
          <a:xfrm>
            <a:off x="690880" y="280035"/>
            <a:ext cx="7706360" cy="575310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세계관 : 시간적 배경</a:t>
            </a:r>
          </a:p>
        </p:txBody>
      </p:sp>
      <p:sp>
        <p:nvSpPr>
          <p:cNvPr id="301" name="Rect 0"/>
          <p:cNvSpPr txBox="1">
            <a:spLocks/>
          </p:cNvSpPr>
          <p:nvPr/>
        </p:nvSpPr>
        <p:spPr>
          <a:xfrm>
            <a:off x="7073900" y="4930775"/>
            <a:ext cx="12090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graphicFrame>
        <p:nvGraphicFramePr>
          <p:cNvPr id="303" name="표 1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3013545"/>
              </p:ext>
            </p:extLst>
          </p:nvPr>
        </p:nvGraphicFramePr>
        <p:xfrm>
          <a:off x="613410" y="1078230"/>
          <a:ext cx="7806055" cy="34423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55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2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77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시간대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사상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주요</a:t>
                      </a:r>
                      <a:r>
                        <a:rPr lang="ko-KR" sz="1800" b="0" i="0" strike="noStrike" kern="1200" cap="none" dirty="0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 문화생활</a:t>
                      </a:r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8920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rowSpan="2"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rowSpan="2"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2575">
                <a:tc>
                  <a:txBody>
                    <a:bodyPr/>
                    <a:lstStyle/>
                    <a:p>
                      <a:pPr marL="0" indent="0" algn="just" hangingPunct="1"/>
                      <a:endParaRPr lang="ko-KR" altLang="en-US" sz="1800" b="0" i="0" strike="noStrike" kern="1200" cap="none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  <a:cs typeface="Arial" charset="0"/>
                      </a:endParaRPr>
                    </a:p>
                  </a:txBody>
                  <a:tcPr marL="90170" marR="90170" marT="46990" marB="46990"/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4" name="Rect 0"/>
          <p:cNvSpPr txBox="1">
            <a:spLocks/>
          </p:cNvSpPr>
          <p:nvPr/>
        </p:nvSpPr>
        <p:spPr>
          <a:xfrm>
            <a:off x="1318551" y="4143957"/>
            <a:ext cx="1353238" cy="37020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lang="ko-KR" sz="1800" b="0" dirty="0">
                <a:latin typeface="SB 어그로 Light" charset="0"/>
                <a:ea typeface="SB 어그로 Light" charset="0"/>
              </a:rPr>
              <a:t>2030년대</a:t>
            </a:r>
            <a:endParaRPr lang="ko-KR" altLang="en-US" sz="1800" b="0" dirty="0">
              <a:latin typeface="SB 어그로 Light" charset="0"/>
              <a:ea typeface="SB 어그로 Light" charset="0"/>
            </a:endParaRPr>
          </a:p>
        </p:txBody>
      </p:sp>
      <p:sp>
        <p:nvSpPr>
          <p:cNvPr id="306" name="Rect 0"/>
          <p:cNvSpPr txBox="1">
            <a:spLocks/>
          </p:cNvSpPr>
          <p:nvPr/>
        </p:nvSpPr>
        <p:spPr>
          <a:xfrm>
            <a:off x="3515995" y="4104878"/>
            <a:ext cx="1998980" cy="46291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lang="ko-KR" sz="1200" dirty="0">
                <a:latin typeface="SB 어그로 Light" charset="0"/>
                <a:ea typeface="SB 어그로 Light" charset="0"/>
              </a:rPr>
              <a:t>모든 종교가 하나로 통합되어 따르고 있다.</a:t>
            </a:r>
            <a:endParaRPr lang="ko-KR" altLang="en-US" sz="1200" dirty="0">
              <a:latin typeface="SB 어그로 Light" charset="0"/>
              <a:ea typeface="SB 어그로 Light" charset="0"/>
            </a:endParaRPr>
          </a:p>
        </p:txBody>
      </p:sp>
      <p:pic>
        <p:nvPicPr>
          <p:cNvPr id="309" name="Picture " descr="C:/Users/rtysu/AppData/Roaming/PolarisOffice/ETemp/24860_21213536/fImage145854894446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"/>
          <a:stretch>
            <a:fillRect/>
          </a:stretch>
        </p:blipFill>
        <p:spPr>
          <a:xfrm>
            <a:off x="5741670" y="1456055"/>
            <a:ext cx="2672080" cy="2671445"/>
          </a:xfrm>
          <a:prstGeom prst="rect">
            <a:avLst/>
          </a:prstGeom>
          <a:noFill/>
        </p:spPr>
      </p:pic>
      <p:sp>
        <p:nvSpPr>
          <p:cNvPr id="310" name="Rect 0"/>
          <p:cNvSpPr txBox="1">
            <a:spLocks/>
          </p:cNvSpPr>
          <p:nvPr/>
        </p:nvSpPr>
        <p:spPr>
          <a:xfrm>
            <a:off x="5775960" y="4126865"/>
            <a:ext cx="2754630" cy="40068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l" hangingPunct="1"/>
            <a:r>
              <a:rPr lang="ko-KR" sz="1000" dirty="0">
                <a:latin typeface="SB 어그로 Light" charset="0"/>
                <a:ea typeface="SB 어그로 Light" charset="0"/>
              </a:rPr>
              <a:t>모든 문화를 대기업 노아가 정복하여 장악 중. 대통령보다 권한이 강할 정도라는 말이 있다.</a:t>
            </a:r>
            <a:endParaRPr lang="ko-KR" altLang="en-US" sz="1000" dirty="0">
              <a:latin typeface="SB 어그로 Light" charset="0"/>
              <a:ea typeface="SB 어그로 Light" charset="0"/>
            </a:endParaRPr>
          </a:p>
        </p:txBody>
      </p:sp>
      <p:pic>
        <p:nvPicPr>
          <p:cNvPr id="311" name="그림 36" descr="C:/Users/rtysu/AppData/Roaming/PolarisOffice/ETemp/24860_21213536/fImage1287559005705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" y="1456055"/>
            <a:ext cx="2740660" cy="2665095"/>
          </a:xfrm>
          <a:prstGeom prst="rect">
            <a:avLst/>
          </a:prstGeom>
          <a:noFill/>
        </p:spPr>
      </p:pic>
      <p:pic>
        <p:nvPicPr>
          <p:cNvPr id="312" name="그림 37" descr="C:/Users/rtysu/AppData/Roaming/PolarisOffice/ETemp/24860_21213536/fImage727239018145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835" y="1449070"/>
            <a:ext cx="2356485" cy="267906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도형 27"/>
          <p:cNvSpPr>
            <a:spLocks/>
          </p:cNvSpPr>
          <p:nvPr/>
        </p:nvSpPr>
        <p:spPr>
          <a:xfrm>
            <a:off x="2593975" y="3526790"/>
            <a:ext cx="517525" cy="517525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SB 어그로 Bold" charset="0"/>
                <a:ea typeface="SB 어그로 Bold" charset="0"/>
              </a:rPr>
              <a:t>인물 관계도</a:t>
            </a:r>
            <a:endParaRPr lang="ko-KR" altLang="en-US">
              <a:latin typeface="SB 어그로 Bold" charset="0"/>
              <a:ea typeface="SB 어그로 Bold" charset="0"/>
            </a:endParaRPr>
          </a:p>
        </p:txBody>
      </p:sp>
      <p:pic>
        <p:nvPicPr>
          <p:cNvPr id="466" name="그림 58" descr="C:/Users/rtysu/AppData/Roaming/PolarisOffice/ETemp/24860_21213536/fImage51849993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50" y="2183765"/>
            <a:ext cx="716280" cy="717550"/>
          </a:xfrm>
          <a:prstGeom prst="rect">
            <a:avLst/>
          </a:prstGeom>
          <a:noFill/>
        </p:spPr>
      </p:pic>
      <p:pic>
        <p:nvPicPr>
          <p:cNvPr id="467" name="그림 59" descr="C:/Users/rtysu/AppData/Roaming/PolarisOffice/ETemp/24860_21213536/fImage57196994682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590" y="590550"/>
            <a:ext cx="678180" cy="701040"/>
          </a:xfrm>
          <a:prstGeom prst="rect">
            <a:avLst/>
          </a:prstGeom>
          <a:noFill/>
        </p:spPr>
      </p:pic>
      <p:pic>
        <p:nvPicPr>
          <p:cNvPr id="468" name="그림 60" descr="C:/Users/rtysu/AppData/Roaming/PolarisOffice/ETemp/24860_21213536/fImage29743995996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35" y="1612900"/>
            <a:ext cx="728345" cy="716280"/>
          </a:xfrm>
          <a:prstGeom prst="rect">
            <a:avLst/>
          </a:prstGeom>
          <a:noFill/>
        </p:spPr>
      </p:pic>
      <p:pic>
        <p:nvPicPr>
          <p:cNvPr id="469" name="그림 61" descr="C:/Users/rtysu/AppData/Roaming/PolarisOffice/ETemp/24860_21213536/fImage2951499649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080" y="3433445"/>
            <a:ext cx="691515" cy="708025"/>
          </a:xfrm>
          <a:prstGeom prst="rect">
            <a:avLst/>
          </a:prstGeom>
          <a:noFill/>
        </p:spPr>
      </p:pic>
      <p:pic>
        <p:nvPicPr>
          <p:cNvPr id="470" name="그림 62" descr="C:/Users/rtysu/AppData/Roaming/PolarisOffice/ETemp/24860_21213536/fImage243569972995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330" y="3426460"/>
            <a:ext cx="743585" cy="715645"/>
          </a:xfrm>
          <a:prstGeom prst="rect">
            <a:avLst/>
          </a:prstGeom>
          <a:noFill/>
        </p:spPr>
      </p:pic>
      <p:pic>
        <p:nvPicPr>
          <p:cNvPr id="471" name="그림 63" descr="C:/Users/rtysu/AppData/Roaming/PolarisOffice/ETemp/24860_21213536/fImage239269981942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35" y="2190750"/>
            <a:ext cx="681355" cy="708025"/>
          </a:xfrm>
          <a:prstGeom prst="rect">
            <a:avLst/>
          </a:prstGeom>
          <a:noFill/>
        </p:spPr>
      </p:pic>
      <p:cxnSp>
        <p:nvCxnSpPr>
          <p:cNvPr id="472" name="도형 91"/>
          <p:cNvCxnSpPr/>
          <p:nvPr/>
        </p:nvCxnSpPr>
        <p:spPr>
          <a:xfrm flipH="1">
            <a:off x="3234690" y="2952750"/>
            <a:ext cx="1174750" cy="63944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3" name="도형 95"/>
          <p:cNvCxnSpPr/>
          <p:nvPr/>
        </p:nvCxnSpPr>
        <p:spPr>
          <a:xfrm flipH="1" flipV="1">
            <a:off x="1805940" y="2279650"/>
            <a:ext cx="2329180" cy="7620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도형 97"/>
          <p:cNvCxnSpPr/>
          <p:nvPr/>
        </p:nvCxnSpPr>
        <p:spPr>
          <a:xfrm flipH="1" flipV="1">
            <a:off x="3688080" y="1414780"/>
            <a:ext cx="728345" cy="694055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도형 98"/>
          <p:cNvCxnSpPr/>
          <p:nvPr/>
        </p:nvCxnSpPr>
        <p:spPr>
          <a:xfrm flipV="1">
            <a:off x="5013325" y="1881505"/>
            <a:ext cx="1683385" cy="378460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도형 99"/>
          <p:cNvCxnSpPr/>
          <p:nvPr/>
        </p:nvCxnSpPr>
        <p:spPr>
          <a:xfrm>
            <a:off x="4986020" y="2788285"/>
            <a:ext cx="1113155" cy="563880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도형 100"/>
          <p:cNvCxnSpPr/>
          <p:nvPr/>
        </p:nvCxnSpPr>
        <p:spPr>
          <a:xfrm>
            <a:off x="1861185" y="2416810"/>
            <a:ext cx="2259965" cy="63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도형 101"/>
          <p:cNvCxnSpPr/>
          <p:nvPr/>
        </p:nvCxnSpPr>
        <p:spPr>
          <a:xfrm flipV="1">
            <a:off x="3289300" y="3001010"/>
            <a:ext cx="1236980" cy="72199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9" name="도형 102"/>
          <p:cNvCxnSpPr/>
          <p:nvPr/>
        </p:nvCxnSpPr>
        <p:spPr>
          <a:xfrm flipH="1" flipV="1">
            <a:off x="4999990" y="2925445"/>
            <a:ext cx="1016635" cy="529590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도형 103"/>
          <p:cNvCxnSpPr/>
          <p:nvPr/>
        </p:nvCxnSpPr>
        <p:spPr>
          <a:xfrm flipH="1">
            <a:off x="5027295" y="1964055"/>
            <a:ext cx="1662430" cy="385445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1" name="도형 104"/>
          <p:cNvCxnSpPr/>
          <p:nvPr/>
        </p:nvCxnSpPr>
        <p:spPr>
          <a:xfrm>
            <a:off x="3763645" y="1373505"/>
            <a:ext cx="762635" cy="728345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도형 107"/>
          <p:cNvSpPr>
            <a:spLocks/>
          </p:cNvSpPr>
          <p:nvPr/>
        </p:nvSpPr>
        <p:spPr>
          <a:xfrm>
            <a:off x="6105525" y="439420"/>
            <a:ext cx="337185" cy="46990"/>
          </a:xfrm>
          <a:prstGeom prst="rect">
            <a:avLst/>
          </a:prstGeom>
          <a:solidFill>
            <a:srgbClr val="008080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83" name="텍스트 상자 110"/>
          <p:cNvSpPr txBox="1">
            <a:spLocks/>
          </p:cNvSpPr>
          <p:nvPr/>
        </p:nvSpPr>
        <p:spPr>
          <a:xfrm>
            <a:off x="6400800" y="342900"/>
            <a:ext cx="447040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latin typeface="Gowun Dodum" charset="0"/>
                <a:ea typeface="Gowun Dodum" charset="0"/>
              </a:rPr>
              <a:t>우호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484" name="도형 115"/>
          <p:cNvSpPr>
            <a:spLocks/>
          </p:cNvSpPr>
          <p:nvPr/>
        </p:nvSpPr>
        <p:spPr>
          <a:xfrm>
            <a:off x="6105525" y="549275"/>
            <a:ext cx="337185" cy="46990"/>
          </a:xfrm>
          <a:prstGeom prst="rect">
            <a:avLst/>
          </a:prstGeom>
          <a:solidFill>
            <a:srgbClr val="4D009A"/>
          </a:solidFill>
          <a:ln w="12700" cap="flat" cmpd="sng">
            <a:noFill/>
            <a:prstDash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85" name="텍스트 상자 116"/>
          <p:cNvSpPr txBox="1">
            <a:spLocks/>
          </p:cNvSpPr>
          <p:nvPr/>
        </p:nvSpPr>
        <p:spPr>
          <a:xfrm>
            <a:off x="6400800" y="459740"/>
            <a:ext cx="4470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호감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cxnSp>
        <p:nvCxnSpPr>
          <p:cNvPr id="486" name="도형 123"/>
          <p:cNvCxnSpPr/>
          <p:nvPr/>
        </p:nvCxnSpPr>
        <p:spPr>
          <a:xfrm>
            <a:off x="1744345" y="2774315"/>
            <a:ext cx="666750" cy="60515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도형 124"/>
          <p:cNvCxnSpPr/>
          <p:nvPr/>
        </p:nvCxnSpPr>
        <p:spPr>
          <a:xfrm flipH="1" flipV="1">
            <a:off x="1730375" y="2898140"/>
            <a:ext cx="619125" cy="584200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도형 125"/>
          <p:cNvCxnSpPr/>
          <p:nvPr/>
        </p:nvCxnSpPr>
        <p:spPr>
          <a:xfrm flipV="1">
            <a:off x="1256665" y="995680"/>
            <a:ext cx="1697355" cy="1106170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도형 126"/>
          <p:cNvCxnSpPr/>
          <p:nvPr/>
        </p:nvCxnSpPr>
        <p:spPr>
          <a:xfrm flipH="1">
            <a:off x="1428115" y="1098550"/>
            <a:ext cx="1553210" cy="1003300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도형 127"/>
          <p:cNvCxnSpPr/>
          <p:nvPr/>
        </p:nvCxnSpPr>
        <p:spPr>
          <a:xfrm flipV="1">
            <a:off x="3310255" y="3797935"/>
            <a:ext cx="2610485" cy="13970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1" name="도형 128"/>
          <p:cNvCxnSpPr/>
          <p:nvPr/>
        </p:nvCxnSpPr>
        <p:spPr>
          <a:xfrm flipH="1">
            <a:off x="3310255" y="3900805"/>
            <a:ext cx="2617470" cy="14605"/>
          </a:xfrm>
          <a:prstGeom prst="straightConnector1">
            <a:avLst/>
          </a:prstGeom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도형 129"/>
          <p:cNvCxnSpPr/>
          <p:nvPr/>
        </p:nvCxnSpPr>
        <p:spPr>
          <a:xfrm>
            <a:off x="3873500" y="762000"/>
            <a:ext cx="2864485" cy="90741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도형 130"/>
          <p:cNvCxnSpPr/>
          <p:nvPr/>
        </p:nvCxnSpPr>
        <p:spPr>
          <a:xfrm flipH="1" flipV="1">
            <a:off x="3859530" y="913765"/>
            <a:ext cx="2795905" cy="893445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4" name="도형 131"/>
          <p:cNvCxnSpPr/>
          <p:nvPr/>
        </p:nvCxnSpPr>
        <p:spPr>
          <a:xfrm flipH="1">
            <a:off x="6812915" y="2424430"/>
            <a:ext cx="357505" cy="92773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도형 132"/>
          <p:cNvCxnSpPr/>
          <p:nvPr/>
        </p:nvCxnSpPr>
        <p:spPr>
          <a:xfrm flipV="1">
            <a:off x="6861175" y="2437765"/>
            <a:ext cx="398780" cy="1024255"/>
          </a:xfrm>
          <a:prstGeom prst="straightConnector1">
            <a:avLst/>
          </a:prstGeom>
          <a:ln w="6350" cap="flat" cmpd="sng">
            <a:solidFill>
              <a:srgbClr val="00808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6" name="도형 134"/>
          <p:cNvCxnSpPr/>
          <p:nvPr/>
        </p:nvCxnSpPr>
        <p:spPr>
          <a:xfrm flipV="1">
            <a:off x="2781300" y="1400810"/>
            <a:ext cx="529590" cy="1923415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도형 135"/>
          <p:cNvCxnSpPr/>
          <p:nvPr/>
        </p:nvCxnSpPr>
        <p:spPr>
          <a:xfrm flipH="1">
            <a:off x="2877820" y="1421130"/>
            <a:ext cx="528955" cy="1937385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도형 136"/>
          <p:cNvCxnSpPr/>
          <p:nvPr/>
        </p:nvCxnSpPr>
        <p:spPr>
          <a:xfrm>
            <a:off x="1758315" y="2486025"/>
            <a:ext cx="4210685" cy="1030605"/>
          </a:xfrm>
          <a:prstGeom prst="straightConnector1">
            <a:avLst/>
          </a:prstGeom>
          <a:ln w="6350" cap="flat" cmpd="sng">
            <a:solidFill>
              <a:srgbClr val="4D009A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도형 137"/>
          <p:cNvCxnSpPr/>
          <p:nvPr/>
        </p:nvCxnSpPr>
        <p:spPr>
          <a:xfrm flipH="1" flipV="1">
            <a:off x="1778635" y="2561590"/>
            <a:ext cx="4176395" cy="1030605"/>
          </a:xfrm>
          <a:prstGeom prst="straightConnector1">
            <a:avLst/>
          </a:prstGeom>
          <a:ln w="6350" cap="flat" cmpd="sng">
            <a:solidFill>
              <a:srgbClr val="CCFF66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도형 142"/>
          <p:cNvSpPr>
            <a:spLocks/>
          </p:cNvSpPr>
          <p:nvPr/>
        </p:nvSpPr>
        <p:spPr>
          <a:xfrm>
            <a:off x="6868160" y="425450"/>
            <a:ext cx="337185" cy="46990"/>
          </a:xfrm>
          <a:prstGeom prst="rect">
            <a:avLst/>
          </a:prstGeom>
          <a:solidFill>
            <a:srgbClr val="CCFF66"/>
          </a:solidFill>
          <a:ln w="12700" cap="flat" cmpd="sng">
            <a:noFill/>
            <a:prstDash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01" name="텍스트 상자 143"/>
          <p:cNvSpPr txBox="1">
            <a:spLocks/>
          </p:cNvSpPr>
          <p:nvPr/>
        </p:nvSpPr>
        <p:spPr>
          <a:xfrm>
            <a:off x="7163435" y="342900"/>
            <a:ext cx="4470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애매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02" name="도형 148"/>
          <p:cNvSpPr>
            <a:spLocks/>
          </p:cNvSpPr>
          <p:nvPr/>
        </p:nvSpPr>
        <p:spPr>
          <a:xfrm>
            <a:off x="6868160" y="542290"/>
            <a:ext cx="337185" cy="46990"/>
          </a:xfrm>
          <a:prstGeom prst="rect">
            <a:avLst/>
          </a:prstGeom>
          <a:solidFill>
            <a:srgbClr val="FF0000"/>
          </a:solidFill>
          <a:ln w="12700" cap="flat" cmpd="sng">
            <a:noFill/>
            <a:prstDash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03" name="텍스트 상자 149"/>
          <p:cNvSpPr txBox="1">
            <a:spLocks/>
          </p:cNvSpPr>
          <p:nvPr/>
        </p:nvSpPr>
        <p:spPr>
          <a:xfrm>
            <a:off x="7163435" y="466725"/>
            <a:ext cx="4470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불호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pic>
        <p:nvPicPr>
          <p:cNvPr id="504" name="그림 183" descr="C:/Users/rtysu/AppData/Roaming/PolarisOffice/ETemp/24860_21213536/fImage2654510674827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535" y="2657475"/>
            <a:ext cx="654050" cy="626745"/>
          </a:xfrm>
          <a:prstGeom prst="rect">
            <a:avLst/>
          </a:prstGeom>
          <a:noFill/>
        </p:spPr>
      </p:pic>
      <p:sp>
        <p:nvSpPr>
          <p:cNvPr id="505" name="텍스트 상자 184"/>
          <p:cNvSpPr txBox="1">
            <a:spLocks/>
          </p:cNvSpPr>
          <p:nvPr/>
        </p:nvSpPr>
        <p:spPr>
          <a:xfrm>
            <a:off x="7884160" y="3282315"/>
            <a:ext cx="64579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latin typeface="Gowun Dodum" charset="0"/>
                <a:ea typeface="Gowun Dodum" charset="0"/>
              </a:rPr>
              <a:t>노아 대표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cxnSp>
        <p:nvCxnSpPr>
          <p:cNvPr id="506" name="도형 185"/>
          <p:cNvCxnSpPr/>
          <p:nvPr/>
        </p:nvCxnSpPr>
        <p:spPr>
          <a:xfrm flipH="1" flipV="1">
            <a:off x="5061585" y="2547620"/>
            <a:ext cx="2733675" cy="412750"/>
          </a:xfrm>
          <a:prstGeom prst="straightConnector1">
            <a:avLst/>
          </a:prstGeom>
          <a:ln w="6350" cap="flat" cmpd="sng">
            <a:solidFill>
              <a:schemeClr val="tx1">
                <a:alpha val="10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7" name="텍스트 상자 212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 dirty="0">
                <a:latin typeface="Gowun Dodum" charset="0"/>
                <a:ea typeface="Gowun Dodum" charset="0"/>
              </a:rPr>
              <a:t>이미지 출처 : </a:t>
            </a:r>
            <a:r>
              <a:rPr lang="ko-KR" sz="800" dirty="0" err="1">
                <a:latin typeface="Gowun Dodum" charset="0"/>
                <a:ea typeface="Gowun Dodum" charset="0"/>
              </a:rPr>
              <a:t>핀터레스트</a:t>
            </a:r>
            <a:endParaRPr lang="ko-KR" altLang="en-US" sz="800" dirty="0">
              <a:latin typeface="Gowun Dodum" charset="0"/>
              <a:ea typeface="Gowun Dodum" charset="0"/>
            </a:endParaRPr>
          </a:p>
        </p:txBody>
      </p:sp>
      <p:sp>
        <p:nvSpPr>
          <p:cNvPr id="508" name="텍스트 상자 251"/>
          <p:cNvSpPr txBox="1">
            <a:spLocks/>
          </p:cNvSpPr>
          <p:nvPr/>
        </p:nvSpPr>
        <p:spPr>
          <a:xfrm rot="540000">
            <a:off x="6345555" y="2753995"/>
            <a:ext cx="48831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 b="1">
                <a:latin typeface="Gowun Dodum" charset="0"/>
                <a:ea typeface="Gowun Dodum" charset="0"/>
              </a:rPr>
              <a:t>미안함</a:t>
            </a:r>
            <a:endParaRPr lang="ko-KR" altLang="en-US" sz="800" b="1">
              <a:latin typeface="Gowun Dodum" charset="0"/>
              <a:ea typeface="Gowun Dodum" charset="0"/>
            </a:endParaRPr>
          </a:p>
        </p:txBody>
      </p:sp>
      <p:sp>
        <p:nvSpPr>
          <p:cNvPr id="509" name="텍스트 상자 252"/>
          <p:cNvSpPr txBox="1">
            <a:spLocks/>
          </p:cNvSpPr>
          <p:nvPr/>
        </p:nvSpPr>
        <p:spPr>
          <a:xfrm>
            <a:off x="4415790" y="2863850"/>
            <a:ext cx="392430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latin typeface="Gowun Dodum" charset="0"/>
                <a:ea typeface="Gowun Dodum" charset="0"/>
              </a:rPr>
              <a:t>성준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0" name="텍스트 상자 253"/>
          <p:cNvSpPr txBox="1">
            <a:spLocks/>
          </p:cNvSpPr>
          <p:nvPr/>
        </p:nvSpPr>
        <p:spPr>
          <a:xfrm>
            <a:off x="6269990" y="4100195"/>
            <a:ext cx="3924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소원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1" name="텍스트 상자 254"/>
          <p:cNvSpPr txBox="1">
            <a:spLocks/>
          </p:cNvSpPr>
          <p:nvPr/>
        </p:nvSpPr>
        <p:spPr>
          <a:xfrm>
            <a:off x="2595245" y="4107180"/>
            <a:ext cx="3924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민호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2" name="텍스트 상자 255"/>
          <p:cNvSpPr txBox="1">
            <a:spLocks/>
          </p:cNvSpPr>
          <p:nvPr/>
        </p:nvSpPr>
        <p:spPr>
          <a:xfrm>
            <a:off x="1160145" y="2857500"/>
            <a:ext cx="3924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문승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3" name="텍스트 상자 256"/>
          <p:cNvSpPr txBox="1">
            <a:spLocks/>
          </p:cNvSpPr>
          <p:nvPr/>
        </p:nvSpPr>
        <p:spPr>
          <a:xfrm>
            <a:off x="3213735" y="1257300"/>
            <a:ext cx="3924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연서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4" name="텍스트 상자 257"/>
          <p:cNvSpPr txBox="1">
            <a:spLocks/>
          </p:cNvSpPr>
          <p:nvPr/>
        </p:nvSpPr>
        <p:spPr>
          <a:xfrm>
            <a:off x="7114540" y="2287270"/>
            <a:ext cx="39243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서현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  <p:sp>
        <p:nvSpPr>
          <p:cNvPr id="515" name="텍스트 상자 258"/>
          <p:cNvSpPr txBox="1">
            <a:spLocks/>
          </p:cNvSpPr>
          <p:nvPr/>
        </p:nvSpPr>
        <p:spPr>
          <a:xfrm>
            <a:off x="2781300" y="2239010"/>
            <a:ext cx="66738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 b="0">
                <a:solidFill>
                  <a:srgbClr val="008080"/>
                </a:solidFill>
                <a:latin typeface="Gowun Dodum" charset="0"/>
                <a:ea typeface="Gowun Dodum" charset="0"/>
              </a:rPr>
              <a:t>좋은 친구</a:t>
            </a:r>
            <a:endParaRPr lang="ko-KR" altLang="en-US" sz="800" b="0">
              <a:solidFill>
                <a:srgbClr val="008080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16" name="텍스트 상자 259"/>
          <p:cNvSpPr txBox="1">
            <a:spLocks/>
          </p:cNvSpPr>
          <p:nvPr/>
        </p:nvSpPr>
        <p:spPr>
          <a:xfrm>
            <a:off x="4024630" y="1558925"/>
            <a:ext cx="26860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solidFill>
                  <a:srgbClr val="4D009A"/>
                </a:solidFill>
                <a:latin typeface="Gowun Dodum" charset="0"/>
                <a:ea typeface="Gowun Dodum" charset="0"/>
              </a:rPr>
              <a:t>♡</a:t>
            </a:r>
            <a:endParaRPr lang="ko-KR" altLang="en-US" sz="800">
              <a:solidFill>
                <a:srgbClr val="4D009A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18" name="텍스트 상자 261"/>
          <p:cNvSpPr txBox="1">
            <a:spLocks/>
          </p:cNvSpPr>
          <p:nvPr/>
        </p:nvSpPr>
        <p:spPr>
          <a:xfrm rot="2700000">
            <a:off x="3606800" y="1717040"/>
            <a:ext cx="7899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solidFill>
                  <a:srgbClr val="4D009A"/>
                </a:solidFill>
                <a:latin typeface="Gowun Dodum" charset="0"/>
                <a:ea typeface="Gowun Dodum" charset="0"/>
              </a:rPr>
              <a:t>유용한 조력자</a:t>
            </a:r>
            <a:endParaRPr lang="ko-KR" altLang="en-US" sz="800">
              <a:solidFill>
                <a:srgbClr val="4D009A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19" name="텍스트 상자 262"/>
          <p:cNvSpPr txBox="1">
            <a:spLocks/>
          </p:cNvSpPr>
          <p:nvPr/>
        </p:nvSpPr>
        <p:spPr>
          <a:xfrm rot="1020000">
            <a:off x="4937125" y="1176655"/>
            <a:ext cx="676910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solidFill>
                  <a:srgbClr val="008080"/>
                </a:solidFill>
                <a:latin typeface="Gowun Dodum" charset="0"/>
                <a:ea typeface="Gowun Dodum" charset="0"/>
              </a:rPr>
              <a:t>나쁘지 않아</a:t>
            </a:r>
            <a:endParaRPr lang="ko-KR" altLang="en-US" sz="800">
              <a:solidFill>
                <a:srgbClr val="008080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20" name="텍스트 상자 263"/>
          <p:cNvSpPr txBox="1">
            <a:spLocks/>
          </p:cNvSpPr>
          <p:nvPr/>
        </p:nvSpPr>
        <p:spPr>
          <a:xfrm>
            <a:off x="3660775" y="3866515"/>
            <a:ext cx="831215" cy="21653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800">
                <a:solidFill>
                  <a:srgbClr val="FF0000"/>
                </a:solidFill>
                <a:latin typeface="Gowun Dodum" charset="0"/>
                <a:ea typeface="Gowun Dodum" charset="0"/>
              </a:rPr>
              <a:t>잘난 척 </a:t>
            </a:r>
            <a:r>
              <a:rPr lang="ko-KR" sz="800">
                <a:solidFill>
                  <a:srgbClr val="FF0000"/>
                </a:solidFill>
                <a:latin typeface="Gowun Dodum" charset="0"/>
                <a:ea typeface="Gowun Dodum" charset="0"/>
              </a:rPr>
              <a:t>쩌는 애</a:t>
            </a:r>
            <a:endParaRPr lang="ko-KR" altLang="en-US" sz="800">
              <a:solidFill>
                <a:srgbClr val="FF0000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21" name="텍스트 상자 264"/>
          <p:cNvSpPr txBox="1">
            <a:spLocks/>
          </p:cNvSpPr>
          <p:nvPr/>
        </p:nvSpPr>
        <p:spPr>
          <a:xfrm>
            <a:off x="5095875" y="3646805"/>
            <a:ext cx="53594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solidFill>
                  <a:srgbClr val="4D009A"/>
                </a:solidFill>
                <a:latin typeface="Gowun Dodum" charset="0"/>
                <a:ea typeface="Gowun Dodum" charset="0"/>
              </a:rPr>
              <a:t>예쁘다...</a:t>
            </a:r>
            <a:endParaRPr lang="ko-KR" altLang="en-US" sz="800">
              <a:solidFill>
                <a:srgbClr val="4D009A"/>
              </a:solidFill>
              <a:latin typeface="Gowun Dodum" charset="0"/>
              <a:ea typeface="Gowun Dodum" charset="0"/>
            </a:endParaRPr>
          </a:p>
        </p:txBody>
      </p:sp>
      <p:sp>
        <p:nvSpPr>
          <p:cNvPr id="522" name="텍스트 상자 266"/>
          <p:cNvSpPr txBox="1">
            <a:spLocks/>
          </p:cNvSpPr>
          <p:nvPr/>
        </p:nvSpPr>
        <p:spPr>
          <a:xfrm rot="2700000">
            <a:off x="1442720" y="3173095"/>
            <a:ext cx="10922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solidFill>
                  <a:srgbClr val="CCFF66"/>
                </a:solidFill>
                <a:latin typeface="Gowun Dodum" charset="0"/>
                <a:ea typeface="Gowun Dodum" charset="0"/>
              </a:rPr>
              <a:t>흠... 너무 부담스러워</a:t>
            </a:r>
            <a:endParaRPr lang="ko-KR" altLang="en-US" sz="800">
              <a:solidFill>
                <a:srgbClr val="CCFF66"/>
              </a:solidFill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표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920914"/>
              </p:ext>
            </p:extLst>
          </p:nvPr>
        </p:nvGraphicFramePr>
        <p:xfrm>
          <a:off x="3366135" y="1138555"/>
          <a:ext cx="4564362" cy="34832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2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2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004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성준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08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08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남자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542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빠르게 걷기</a:t>
                      </a:r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(지속시간 5초, 쿨타임 3초)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9323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이미 세계 멸망까지 경험하고 돌아온 이 스토리의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주인공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입니다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성준의 시스템 창이 제공해주는 동반 회귀 능력 덕분에 부원들 모두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리트라이를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두려워하지는 않지만, 그래서인지 성준의 능력은 유용하다면 유용하고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쓸모없다면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쓸모없는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빠르게 걷기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뿐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그에게만 보이는 게임 시스템 창이 있으며, 이를 통해 각종 </a:t>
                      </a:r>
                      <a:r>
                        <a:rPr lang="ko-KR" sz="1400" b="0" i="0" strike="noStrike" kern="1200" cap="none" dirty="0" err="1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맵들에서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얻은 아이템들을 팔고 필요한 것들을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구매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할 수 있습니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41" descr="C:/Users/rtysu/AppData/Roaming/PolarisOffice/ETemp/24860_21213536/fImage738869235436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55" y="1139825"/>
            <a:ext cx="2562860" cy="3413760"/>
          </a:xfrm>
          <a:prstGeom prst="rect">
            <a:avLst/>
          </a:prstGeom>
          <a:noFill/>
        </p:spPr>
      </p:pic>
      <p:sp>
        <p:nvSpPr>
          <p:cNvPr id="468" name="텍스트 상자 211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  <a:lumOff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Rect 0"/>
          <p:cNvSpPr>
            <a:spLocks/>
          </p:cNvSpPr>
          <p:nvPr/>
        </p:nvSpPr>
        <p:spPr>
          <a:xfrm>
            <a:off x="2593975" y="352679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3" name="Rect 0"/>
          <p:cNvSpPr>
            <a:spLocks/>
          </p:cNvSpPr>
          <p:nvPr/>
        </p:nvSpPr>
        <p:spPr>
          <a:xfrm>
            <a:off x="1984375" y="2381885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4" name="Rect 0"/>
          <p:cNvSpPr>
            <a:spLocks/>
          </p:cNvSpPr>
          <p:nvPr/>
        </p:nvSpPr>
        <p:spPr>
          <a:xfrm>
            <a:off x="1374775" y="1209040"/>
            <a:ext cx="518160" cy="518160"/>
          </a:xfrm>
          <a:prstGeom prst="rect">
            <a:avLst/>
          </a:prstGeom>
          <a:solidFill>
            <a:schemeClr val="lt1"/>
          </a:solidFill>
          <a:ln>
            <a:noFill/>
            <a:prstDash/>
          </a:ln>
        </p:spPr>
        <p:txBody>
          <a:bodyPr vert="horz" wrap="square" lIns="91440" tIns="91440" rIns="91440" bIns="91440" numCol="1" anchor="ctr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90" y="445135"/>
            <a:ext cx="7705725" cy="574675"/>
          </a:xfrm>
          <a:prstGeom prst="rect">
            <a:avLst/>
          </a:prstGeom>
          <a:noFill/>
          <a:ln>
            <a:noFill/>
            <a:prstDash/>
          </a:ln>
        </p:spPr>
        <p:txBody>
          <a:bodyPr vert="horz" wrap="square" lIns="91440" tIns="91440" rIns="91440" bIns="91440" numCol="1" anchor="t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 b="0" i="0" strike="noStrike" cap="none">
                <a:latin typeface="SB 어그로 Bold" charset="0"/>
                <a:ea typeface="SB 어그로 Bold" charset="0"/>
                <a:cs typeface="Figtree Black" charset="0"/>
              </a:rPr>
              <a:t>캐릭터 소개</a:t>
            </a:r>
          </a:p>
        </p:txBody>
      </p:sp>
      <p:graphicFrame>
        <p:nvGraphicFramePr>
          <p:cNvPr id="46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821906"/>
              </p:ext>
            </p:extLst>
          </p:nvPr>
        </p:nvGraphicFramePr>
        <p:xfrm>
          <a:off x="3366135" y="1138555"/>
          <a:ext cx="4470358" cy="33928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82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2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702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이름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연서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94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나이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19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94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성별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여자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능력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다른 부원들보다 </a:t>
                      </a:r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아이템 1개 더 수집 가능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740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lang="ko-KR" sz="1400" b="0" i="0" strike="noStrike" kern="1200" cap="none">
                          <a:solidFill>
                            <a:schemeClr val="tx1"/>
                          </a:solidFill>
                          <a:latin typeface="SB 어그로 Bold" charset="0"/>
                          <a:ea typeface="SB 어그로 Bold" charset="0"/>
                          <a:cs typeface="Arial" charset="0"/>
                        </a:rPr>
                        <a:t>특징</a:t>
                      </a:r>
                      <a:endParaRPr lang="ko-KR" altLang="en-US" sz="1400" b="0" i="0" strike="noStrike" kern="1200" cap="none">
                        <a:solidFill>
                          <a:schemeClr val="tx1"/>
                        </a:solidFill>
                        <a:latin typeface="SB 어그로 Bold" charset="0"/>
                        <a:ea typeface="SB 어그로 Bold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hangingPunct="1"/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처음 성준이 하는 괴담이니, 시스템 창이니 하는 말들을 모두 믿지는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않았었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하지만 성준과 함께 지내면서 마주친 여러 괴담들과 비현실적인 요소들을 겪으며 누구보다 유용한 조력자가 되어주고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다.</a:t>
                      </a:r>
                      <a:r>
                        <a:rPr lang="en-US" altLang="ko-KR" sz="1400" b="0" i="0" strike="noStrike" kern="1200" cap="none" baseline="0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누구보다 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냉철해보이는 그녀지만 성준은 유일하게 마음을 열고 좋아하고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있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습니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 또한, 동아리 부원 중 가장 먼저 바깥을 보게 되는 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사람</a:t>
                      </a:r>
                      <a:r>
                        <a:rPr lang="ko-KR" altLang="en-US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입니</a:t>
                      </a:r>
                      <a:r>
                        <a:rPr lang="ko-KR" sz="1400" b="0" i="0" strike="noStrike" kern="1200" cap="none" dirty="0" smtClean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다</a:t>
                      </a:r>
                      <a:r>
                        <a:rPr lang="ko-KR" sz="1400" b="0" i="0" strike="noStrike" kern="1200" cap="none" dirty="0">
                          <a:solidFill>
                            <a:schemeClr val="tx1"/>
                          </a:solidFill>
                          <a:latin typeface="Gowun Dodum" charset="0"/>
                          <a:ea typeface="Gowun Dodum" charset="0"/>
                          <a:cs typeface="Arial" charset="0"/>
                        </a:rPr>
                        <a:t>.</a:t>
                      </a:r>
                      <a:endParaRPr lang="ko-KR" altLang="en-US" sz="1400" b="0" i="0" strike="noStrike" kern="1200" cap="none" dirty="0">
                        <a:solidFill>
                          <a:schemeClr val="tx1"/>
                        </a:solidFill>
                        <a:latin typeface="Gowun Dodum" charset="0"/>
                        <a:ea typeface="Gowun Dodum" charset="0"/>
                        <a:cs typeface="Arial" charset="0"/>
                      </a:endParaRPr>
                    </a:p>
                  </a:txBody>
                  <a:tcPr marL="90170" marR="90170" marT="46990" marB="469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67" name="그림 45" descr="C:/Users/rtysu/AppData/Roaming/PolarisOffice/ETemp/24860_21213536/fImage86455947239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5" y="1139825"/>
            <a:ext cx="2548255" cy="3407410"/>
          </a:xfrm>
          <a:prstGeom prst="rect">
            <a:avLst/>
          </a:prstGeom>
          <a:noFill/>
        </p:spPr>
      </p:pic>
      <p:sp>
        <p:nvSpPr>
          <p:cNvPr id="468" name="텍스트 상자 210"/>
          <p:cNvSpPr txBox="1">
            <a:spLocks/>
          </p:cNvSpPr>
          <p:nvPr/>
        </p:nvSpPr>
        <p:spPr>
          <a:xfrm>
            <a:off x="7658100" y="4930775"/>
            <a:ext cx="1257300" cy="216535"/>
          </a:xfrm>
          <a:prstGeom prst="rect">
            <a:avLst/>
          </a:prstGeom>
          <a:noFill/>
          <a:ln w="0" cap="flat" cmpd="sng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800">
                <a:latin typeface="Gowun Dodum" charset="0"/>
                <a:ea typeface="Gowun Dodum" charset="0"/>
              </a:rPr>
              <a:t>이미지 출처 : 핀터레스트</a:t>
            </a:r>
            <a:endParaRPr lang="ko-KR" altLang="en-US" sz="800">
              <a:latin typeface="Gowun Dodum" charset="0"/>
              <a:ea typeface="Gowun Dodum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938</Words>
  <Application>Microsoft Office PowerPoint</Application>
  <PresentationFormat>화면 슬라이드 쇼(16:9)</PresentationFormat>
  <Paragraphs>165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Impact</vt:lpstr>
      <vt:lpstr>맑은 고딕</vt:lpstr>
      <vt:lpstr>Proxima Nova</vt:lpstr>
      <vt:lpstr>Hanken Grotesk</vt:lpstr>
      <vt:lpstr>Lato</vt:lpstr>
      <vt:lpstr>SB 어그로 Light</vt:lpstr>
      <vt:lpstr>SB 어그로 Bold</vt:lpstr>
      <vt:lpstr>Gowun Dodum</vt:lpstr>
      <vt:lpstr>Figtree Black</vt:lpstr>
      <vt:lpstr>Arial</vt:lpstr>
      <vt:lpstr>Slidesgo Final Pages</vt:lpstr>
      <vt:lpstr/>
      <vt:lpstr>SOS (Sanctum of Six)</vt:lpstr>
      <vt:lpstr>게임 개요</vt:lpstr>
      <vt:lpstr>시나리오 </vt:lpstr>
      <vt:lpstr>05</vt:lpstr>
      <vt:lpstr>세계관 : 공간적 배경</vt:lpstr>
      <vt:lpstr>세계관 : 시간적 배경</vt:lpstr>
      <vt:lpstr>인물 관계도</vt:lpstr>
      <vt:lpstr>캐릭터 소개</vt:lpstr>
      <vt:lpstr>캐릭터 소개</vt:lpstr>
      <vt:lpstr>캐릭터 소개</vt:lpstr>
      <vt:lpstr>캐릭터 소개</vt:lpstr>
      <vt:lpstr>캐릭터 소개</vt:lpstr>
      <vt:lpstr>캐릭터 소개</vt:lpstr>
      <vt:lpstr>핵심 귀신들</vt:lpstr>
      <vt:lpstr>주요 맵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SOS (Sanctum of Six)</dc:title>
  <dc:creator>admin</dc:creator>
  <cp:lastModifiedBy>admin</cp:lastModifiedBy>
  <cp:revision>9</cp:revision>
  <dcterms:modified xsi:type="dcterms:W3CDTF">2025-06-17T04:56:38Z</dcterms:modified>
</cp:coreProperties>
</file>